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pptx" ContentType="application/vnd.openxmlformats-officedocument.presentationml.presentation"/>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1.xml" ContentType="application/vnd.openxmlformats-officedocument.presentationml.tags+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5024" r:id="rId1"/>
    <p:sldMasterId id="2147485039" r:id="rId2"/>
  </p:sldMasterIdLst>
  <p:notesMasterIdLst>
    <p:notesMasterId r:id="rId16"/>
  </p:notesMasterIdLst>
  <p:sldIdLst>
    <p:sldId id="286" r:id="rId3"/>
    <p:sldId id="288" r:id="rId4"/>
    <p:sldId id="262" r:id="rId5"/>
    <p:sldId id="264" r:id="rId6"/>
    <p:sldId id="279" r:id="rId7"/>
    <p:sldId id="282" r:id="rId8"/>
    <p:sldId id="281" r:id="rId9"/>
    <p:sldId id="290" r:id="rId10"/>
    <p:sldId id="291" r:id="rId11"/>
    <p:sldId id="292" r:id="rId12"/>
    <p:sldId id="293" r:id="rId13"/>
    <p:sldId id="295" r:id="rId14"/>
    <p:sldId id="289" r:id="rId15"/>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tchell, Carolyn D." initials="MCD"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700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849" autoAdjust="0"/>
  </p:normalViewPr>
  <p:slideViewPr>
    <p:cSldViewPr>
      <p:cViewPr varScale="1">
        <p:scale>
          <a:sx n="66" d="100"/>
          <a:sy n="66" d="100"/>
        </p:scale>
        <p:origin x="-1422" y="-10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8CF797E-5E90-4D8C-A61C-6D555EDC29FC}"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219565F1-3637-447B-8938-5C4A2DFAFC92}">
      <dgm:prSet phldrT="[Text]" custT="1"/>
      <dgm:spPr>
        <a:solidFill>
          <a:srgbClr val="00B0F0"/>
        </a:solidFill>
      </dgm:spPr>
      <dgm:t>
        <a:bodyPr/>
        <a:lstStyle/>
        <a:p>
          <a:r>
            <a:rPr lang="en-US" sz="1300" dirty="0" smtClean="0">
              <a:solidFill>
                <a:schemeClr val="accent5">
                  <a:lumMod val="20000"/>
                  <a:lumOff val="80000"/>
                </a:schemeClr>
              </a:solidFill>
            </a:rPr>
            <a:t>Application Owner Extract Upload</a:t>
          </a:r>
          <a:endParaRPr lang="en-US" sz="1300" dirty="0">
            <a:solidFill>
              <a:schemeClr val="accent5">
                <a:lumMod val="20000"/>
                <a:lumOff val="80000"/>
              </a:schemeClr>
            </a:solidFill>
          </a:endParaRPr>
        </a:p>
      </dgm:t>
    </dgm:pt>
    <dgm:pt modelId="{8761CAAF-8470-4978-A761-1AB3C0C69BB1}" type="parTrans" cxnId="{8E9B17BB-59B6-4A55-877C-DFAA76C2DF28}">
      <dgm:prSet/>
      <dgm:spPr/>
      <dgm:t>
        <a:bodyPr/>
        <a:lstStyle/>
        <a:p>
          <a:endParaRPr lang="en-US"/>
        </a:p>
      </dgm:t>
    </dgm:pt>
    <dgm:pt modelId="{EEDFCEDE-ADF6-41A7-B7BE-61F7ADAFF5B2}" type="sibTrans" cxnId="{8E9B17BB-59B6-4A55-877C-DFAA76C2DF28}">
      <dgm:prSet/>
      <dgm:spPr/>
      <dgm:t>
        <a:bodyPr/>
        <a:lstStyle/>
        <a:p>
          <a:endParaRPr lang="en-US"/>
        </a:p>
      </dgm:t>
    </dgm:pt>
    <dgm:pt modelId="{FD53EA8F-9B24-41A2-BD6A-5F57BE7A034F}">
      <dgm:prSet phldrT="[Text]"/>
      <dgm:spPr>
        <a:noFill/>
      </dgm:spPr>
      <dgm:t>
        <a:bodyPr/>
        <a:lstStyle/>
        <a:p>
          <a:r>
            <a:rPr lang="en-US" smtClean="0"/>
            <a:t>Screen Print</a:t>
          </a:r>
          <a:endParaRPr lang="en-US" dirty="0"/>
        </a:p>
      </dgm:t>
    </dgm:pt>
    <dgm:pt modelId="{AF35A619-26E3-4132-8CD9-CEEBDC220E81}" type="parTrans" cxnId="{57776B59-4182-4ADE-BAB5-9B1E3398BE16}">
      <dgm:prSet/>
      <dgm:spPr/>
      <dgm:t>
        <a:bodyPr/>
        <a:lstStyle/>
        <a:p>
          <a:endParaRPr lang="en-US"/>
        </a:p>
      </dgm:t>
    </dgm:pt>
    <dgm:pt modelId="{094818F4-419B-410D-90E8-EDC3F2AE0A85}" type="sibTrans" cxnId="{57776B59-4182-4ADE-BAB5-9B1E3398BE16}">
      <dgm:prSet/>
      <dgm:spPr/>
      <dgm:t>
        <a:bodyPr/>
        <a:lstStyle/>
        <a:p>
          <a:endParaRPr lang="en-US"/>
        </a:p>
      </dgm:t>
    </dgm:pt>
    <dgm:pt modelId="{90375684-FA7C-4491-B318-AC40FCA6F32A}">
      <dgm:prSet phldrT="[Text]"/>
      <dgm:spPr>
        <a:noFill/>
      </dgm:spPr>
      <dgm:t>
        <a:bodyPr/>
        <a:lstStyle/>
        <a:p>
          <a:r>
            <a:rPr lang="en-US" dirty="0" smtClean="0"/>
            <a:t>Raw Extract</a:t>
          </a:r>
          <a:endParaRPr lang="en-US" dirty="0"/>
        </a:p>
      </dgm:t>
    </dgm:pt>
    <dgm:pt modelId="{78F793D8-0CAA-4957-AC78-FB3048CE6B55}" type="parTrans" cxnId="{2A6D2889-86BA-4F4A-A578-8237D15DE302}">
      <dgm:prSet/>
      <dgm:spPr/>
      <dgm:t>
        <a:bodyPr/>
        <a:lstStyle/>
        <a:p>
          <a:endParaRPr lang="en-US"/>
        </a:p>
      </dgm:t>
    </dgm:pt>
    <dgm:pt modelId="{149FA907-5CD9-4B8F-8788-AFCD87D87913}" type="sibTrans" cxnId="{2A6D2889-86BA-4F4A-A578-8237D15DE302}">
      <dgm:prSet/>
      <dgm:spPr/>
      <dgm:t>
        <a:bodyPr/>
        <a:lstStyle/>
        <a:p>
          <a:endParaRPr lang="en-US"/>
        </a:p>
      </dgm:t>
    </dgm:pt>
    <dgm:pt modelId="{355CB425-1BBA-4C52-8214-87F72BF2C16C}">
      <dgm:prSet phldrT="[Text]" custT="1"/>
      <dgm:spPr>
        <a:solidFill>
          <a:srgbClr val="00B0F0"/>
        </a:solidFill>
      </dgm:spPr>
      <dgm:t>
        <a:bodyPr/>
        <a:lstStyle/>
        <a:p>
          <a:r>
            <a:rPr lang="en-US" sz="1300" dirty="0" smtClean="0">
              <a:solidFill>
                <a:schemeClr val="accent5">
                  <a:lumMod val="20000"/>
                  <a:lumOff val="80000"/>
                </a:schemeClr>
              </a:solidFill>
            </a:rPr>
            <a:t>Application Profile</a:t>
          </a:r>
          <a:endParaRPr lang="en-US" sz="1300" dirty="0">
            <a:solidFill>
              <a:schemeClr val="accent5">
                <a:lumMod val="20000"/>
                <a:lumOff val="80000"/>
              </a:schemeClr>
            </a:solidFill>
          </a:endParaRPr>
        </a:p>
      </dgm:t>
    </dgm:pt>
    <dgm:pt modelId="{A8090EE2-ACD8-4041-BF23-88F574DE1439}" type="parTrans" cxnId="{5EA51AD7-3DAA-437B-BD67-8C6200768B37}">
      <dgm:prSet/>
      <dgm:spPr/>
      <dgm:t>
        <a:bodyPr/>
        <a:lstStyle/>
        <a:p>
          <a:endParaRPr lang="en-US"/>
        </a:p>
      </dgm:t>
    </dgm:pt>
    <dgm:pt modelId="{2D9179BF-345C-475B-B97C-3D735E0BA615}" type="sibTrans" cxnId="{5EA51AD7-3DAA-437B-BD67-8C6200768B37}">
      <dgm:prSet/>
      <dgm:spPr/>
      <dgm:t>
        <a:bodyPr/>
        <a:lstStyle/>
        <a:p>
          <a:endParaRPr lang="en-US"/>
        </a:p>
      </dgm:t>
    </dgm:pt>
    <dgm:pt modelId="{2B005AC6-A8FD-4ADB-A8D8-7554ECD077CC}">
      <dgm:prSet phldrT="[Text]"/>
      <dgm:spPr>
        <a:noFill/>
      </dgm:spPr>
      <dgm:t>
        <a:bodyPr/>
        <a:lstStyle/>
        <a:p>
          <a:r>
            <a:rPr lang="en-US" dirty="0" smtClean="0"/>
            <a:t>1:1 Data Validation</a:t>
          </a:r>
          <a:endParaRPr lang="en-US" dirty="0"/>
        </a:p>
      </dgm:t>
    </dgm:pt>
    <dgm:pt modelId="{AF670542-9B5A-4206-AB44-8CF92B1C15EF}" type="parTrans" cxnId="{E87FE2E5-98D8-4B29-9D87-58279BF42009}">
      <dgm:prSet/>
      <dgm:spPr/>
      <dgm:t>
        <a:bodyPr/>
        <a:lstStyle/>
        <a:p>
          <a:endParaRPr lang="en-US"/>
        </a:p>
      </dgm:t>
    </dgm:pt>
    <dgm:pt modelId="{C00876CA-A6BE-41BD-B733-03E17CB0F3DB}" type="sibTrans" cxnId="{E87FE2E5-98D8-4B29-9D87-58279BF42009}">
      <dgm:prSet/>
      <dgm:spPr/>
      <dgm:t>
        <a:bodyPr/>
        <a:lstStyle/>
        <a:p>
          <a:endParaRPr lang="en-US"/>
        </a:p>
      </dgm:t>
    </dgm:pt>
    <dgm:pt modelId="{0F897660-D050-4698-A792-29818A9145CF}">
      <dgm:prSet phldrT="[Text]"/>
      <dgm:spPr>
        <a:noFill/>
      </dgm:spPr>
      <dgm:t>
        <a:bodyPr/>
        <a:lstStyle/>
        <a:p>
          <a:r>
            <a:rPr lang="en-US" dirty="0" smtClean="0"/>
            <a:t>Entitlement Description file</a:t>
          </a:r>
          <a:endParaRPr lang="en-US" dirty="0"/>
        </a:p>
      </dgm:t>
    </dgm:pt>
    <dgm:pt modelId="{D686CF48-DAD3-4F2A-AA9D-6F1523F89667}" type="parTrans" cxnId="{AB3583E1-628A-4044-A2D9-FFD4E8862279}">
      <dgm:prSet/>
      <dgm:spPr/>
      <dgm:t>
        <a:bodyPr/>
        <a:lstStyle/>
        <a:p>
          <a:endParaRPr lang="en-US"/>
        </a:p>
      </dgm:t>
    </dgm:pt>
    <dgm:pt modelId="{74E76983-5E54-4B31-9D0F-D9C568E7D16E}" type="sibTrans" cxnId="{AB3583E1-628A-4044-A2D9-FFD4E8862279}">
      <dgm:prSet/>
      <dgm:spPr/>
      <dgm:t>
        <a:bodyPr/>
        <a:lstStyle/>
        <a:p>
          <a:endParaRPr lang="en-US"/>
        </a:p>
      </dgm:t>
    </dgm:pt>
    <dgm:pt modelId="{5421A3F7-9796-41B4-A332-14ADBC8B87DF}">
      <dgm:prSet phldrT="[Text]"/>
      <dgm:spPr>
        <a:noFill/>
      </dgm:spPr>
      <dgm:t>
        <a:bodyPr/>
        <a:lstStyle/>
        <a:p>
          <a:r>
            <a:rPr lang="en-US" dirty="0" smtClean="0"/>
            <a:t>Certification app Extract</a:t>
          </a:r>
          <a:endParaRPr lang="en-US" dirty="0"/>
        </a:p>
      </dgm:t>
    </dgm:pt>
    <dgm:pt modelId="{EBEFB786-EFA8-45CC-AA44-536C6E4807D1}" type="parTrans" cxnId="{46011D1B-BA94-43EF-9082-F5233A9E2127}">
      <dgm:prSet/>
      <dgm:spPr/>
      <dgm:t>
        <a:bodyPr/>
        <a:lstStyle/>
        <a:p>
          <a:endParaRPr lang="en-US"/>
        </a:p>
      </dgm:t>
    </dgm:pt>
    <dgm:pt modelId="{654748B5-3FB9-4B89-B810-8CED8E18E1F3}" type="sibTrans" cxnId="{46011D1B-BA94-43EF-9082-F5233A9E2127}">
      <dgm:prSet/>
      <dgm:spPr/>
      <dgm:t>
        <a:bodyPr/>
        <a:lstStyle/>
        <a:p>
          <a:endParaRPr lang="en-US"/>
        </a:p>
      </dgm:t>
    </dgm:pt>
    <dgm:pt modelId="{965C92A7-2485-477A-9E05-5E9ABE579BC5}">
      <dgm:prSet phldrT="[Text]"/>
      <dgm:spPr>
        <a:noFill/>
      </dgm:spPr>
      <dgm:t>
        <a:bodyPr/>
        <a:lstStyle/>
        <a:p>
          <a:r>
            <a:rPr lang="en-US" dirty="0" smtClean="0"/>
            <a:t>Comparison File</a:t>
          </a:r>
          <a:endParaRPr lang="en-US" dirty="0"/>
        </a:p>
      </dgm:t>
    </dgm:pt>
    <dgm:pt modelId="{8756BDF7-CF6E-4250-8CB0-7C82215CAF27}" type="parTrans" cxnId="{660B8673-EC84-451C-8B6F-A2F0468B9FC8}">
      <dgm:prSet/>
      <dgm:spPr/>
      <dgm:t>
        <a:bodyPr/>
        <a:lstStyle/>
        <a:p>
          <a:endParaRPr lang="en-US"/>
        </a:p>
      </dgm:t>
    </dgm:pt>
    <dgm:pt modelId="{B8AEAFAD-5747-4A18-BBC4-60426DFDBE1E}" type="sibTrans" cxnId="{660B8673-EC84-451C-8B6F-A2F0468B9FC8}">
      <dgm:prSet/>
      <dgm:spPr/>
      <dgm:t>
        <a:bodyPr/>
        <a:lstStyle/>
        <a:p>
          <a:endParaRPr lang="en-US"/>
        </a:p>
      </dgm:t>
    </dgm:pt>
    <dgm:pt modelId="{C005CBC6-0FC7-45AF-A58A-67CA0DD16108}" type="pres">
      <dgm:prSet presAssocID="{08CF797E-5E90-4D8C-A61C-6D555EDC29FC}" presName="diagram" presStyleCnt="0">
        <dgm:presLayoutVars>
          <dgm:chPref val="1"/>
          <dgm:dir/>
          <dgm:animOne val="branch"/>
          <dgm:animLvl val="lvl"/>
          <dgm:resizeHandles/>
        </dgm:presLayoutVars>
      </dgm:prSet>
      <dgm:spPr/>
      <dgm:t>
        <a:bodyPr/>
        <a:lstStyle/>
        <a:p>
          <a:endParaRPr lang="en-US"/>
        </a:p>
      </dgm:t>
    </dgm:pt>
    <dgm:pt modelId="{45CC8E75-179D-4F1F-A914-6D99E517AB4F}" type="pres">
      <dgm:prSet presAssocID="{219565F1-3637-447B-8938-5C4A2DFAFC92}" presName="root" presStyleCnt="0"/>
      <dgm:spPr/>
    </dgm:pt>
    <dgm:pt modelId="{E14D7E9C-7984-4F1D-BB2D-D1BBB57921F5}" type="pres">
      <dgm:prSet presAssocID="{219565F1-3637-447B-8938-5C4A2DFAFC92}" presName="rootComposite" presStyleCnt="0"/>
      <dgm:spPr/>
    </dgm:pt>
    <dgm:pt modelId="{B10C4334-7B0F-4DF3-8694-382023868550}" type="pres">
      <dgm:prSet presAssocID="{219565F1-3637-447B-8938-5C4A2DFAFC92}" presName="rootText" presStyleLbl="node1" presStyleIdx="0" presStyleCnt="2" custScaleX="135648" custScaleY="136770" custLinFactNeighborX="6213"/>
      <dgm:spPr/>
      <dgm:t>
        <a:bodyPr/>
        <a:lstStyle/>
        <a:p>
          <a:endParaRPr lang="en-US"/>
        </a:p>
      </dgm:t>
    </dgm:pt>
    <dgm:pt modelId="{E3B8D343-F002-47F3-A9D9-9E2717B56BF9}" type="pres">
      <dgm:prSet presAssocID="{219565F1-3637-447B-8938-5C4A2DFAFC92}" presName="rootConnector" presStyleLbl="node1" presStyleIdx="0" presStyleCnt="2"/>
      <dgm:spPr/>
      <dgm:t>
        <a:bodyPr/>
        <a:lstStyle/>
        <a:p>
          <a:endParaRPr lang="en-US"/>
        </a:p>
      </dgm:t>
    </dgm:pt>
    <dgm:pt modelId="{7C710D47-C66B-41D5-9B6D-C8B69E04C805}" type="pres">
      <dgm:prSet presAssocID="{219565F1-3637-447B-8938-5C4A2DFAFC92}" presName="childShape" presStyleCnt="0"/>
      <dgm:spPr/>
    </dgm:pt>
    <dgm:pt modelId="{7B653C85-BCC2-48DB-806F-D3DB63803791}" type="pres">
      <dgm:prSet presAssocID="{AF35A619-26E3-4132-8CD9-CEEBDC220E81}" presName="Name13" presStyleLbl="parChTrans1D2" presStyleIdx="0" presStyleCnt="6"/>
      <dgm:spPr/>
      <dgm:t>
        <a:bodyPr/>
        <a:lstStyle/>
        <a:p>
          <a:endParaRPr lang="en-US"/>
        </a:p>
      </dgm:t>
    </dgm:pt>
    <dgm:pt modelId="{11601C6F-3A14-42B9-A152-60B497625D79}" type="pres">
      <dgm:prSet presAssocID="{FD53EA8F-9B24-41A2-BD6A-5F57BE7A034F}" presName="childText" presStyleLbl="bgAcc1" presStyleIdx="0" presStyleCnt="6">
        <dgm:presLayoutVars>
          <dgm:bulletEnabled val="1"/>
        </dgm:presLayoutVars>
      </dgm:prSet>
      <dgm:spPr/>
      <dgm:t>
        <a:bodyPr/>
        <a:lstStyle/>
        <a:p>
          <a:endParaRPr lang="en-US"/>
        </a:p>
      </dgm:t>
    </dgm:pt>
    <dgm:pt modelId="{EFBFD07E-3E53-425C-BE24-6E0AAD85C3DB}" type="pres">
      <dgm:prSet presAssocID="{78F793D8-0CAA-4957-AC78-FB3048CE6B55}" presName="Name13" presStyleLbl="parChTrans1D2" presStyleIdx="1" presStyleCnt="6"/>
      <dgm:spPr/>
      <dgm:t>
        <a:bodyPr/>
        <a:lstStyle/>
        <a:p>
          <a:endParaRPr lang="en-US"/>
        </a:p>
      </dgm:t>
    </dgm:pt>
    <dgm:pt modelId="{29C5CF12-68CE-40E5-A173-FE8F00EDCDCD}" type="pres">
      <dgm:prSet presAssocID="{90375684-FA7C-4491-B318-AC40FCA6F32A}" presName="childText" presStyleLbl="bgAcc1" presStyleIdx="1" presStyleCnt="6">
        <dgm:presLayoutVars>
          <dgm:bulletEnabled val="1"/>
        </dgm:presLayoutVars>
      </dgm:prSet>
      <dgm:spPr/>
      <dgm:t>
        <a:bodyPr/>
        <a:lstStyle/>
        <a:p>
          <a:endParaRPr lang="en-US"/>
        </a:p>
      </dgm:t>
    </dgm:pt>
    <dgm:pt modelId="{DFA14821-B06E-447D-B0E0-41043A271AB4}" type="pres">
      <dgm:prSet presAssocID="{EBEFB786-EFA8-45CC-AA44-536C6E4807D1}" presName="Name13" presStyleLbl="parChTrans1D2" presStyleIdx="2" presStyleCnt="6"/>
      <dgm:spPr/>
      <dgm:t>
        <a:bodyPr/>
        <a:lstStyle/>
        <a:p>
          <a:endParaRPr lang="en-US"/>
        </a:p>
      </dgm:t>
    </dgm:pt>
    <dgm:pt modelId="{F5D66A24-471D-4072-8CC2-9F58F6C82421}" type="pres">
      <dgm:prSet presAssocID="{5421A3F7-9796-41B4-A332-14ADBC8B87DF}" presName="childText" presStyleLbl="bgAcc1" presStyleIdx="2" presStyleCnt="6">
        <dgm:presLayoutVars>
          <dgm:bulletEnabled val="1"/>
        </dgm:presLayoutVars>
      </dgm:prSet>
      <dgm:spPr/>
      <dgm:t>
        <a:bodyPr/>
        <a:lstStyle/>
        <a:p>
          <a:endParaRPr lang="en-US"/>
        </a:p>
      </dgm:t>
    </dgm:pt>
    <dgm:pt modelId="{9E01648F-DE7F-4E94-9B03-9FD643B55CA2}" type="pres">
      <dgm:prSet presAssocID="{355CB425-1BBA-4C52-8214-87F72BF2C16C}" presName="root" presStyleCnt="0"/>
      <dgm:spPr/>
    </dgm:pt>
    <dgm:pt modelId="{F8B083A0-5817-4F1D-B877-AD2A1A6915DF}" type="pres">
      <dgm:prSet presAssocID="{355CB425-1BBA-4C52-8214-87F72BF2C16C}" presName="rootComposite" presStyleCnt="0"/>
      <dgm:spPr/>
    </dgm:pt>
    <dgm:pt modelId="{2E0285DC-C9BE-4BE2-AB2D-F07B89A03FB8}" type="pres">
      <dgm:prSet presAssocID="{355CB425-1BBA-4C52-8214-87F72BF2C16C}" presName="rootText" presStyleLbl="node1" presStyleIdx="1" presStyleCnt="2" custScaleX="133170" custScaleY="140253" custLinFactNeighborX="-11866"/>
      <dgm:spPr/>
      <dgm:t>
        <a:bodyPr/>
        <a:lstStyle/>
        <a:p>
          <a:endParaRPr lang="en-US"/>
        </a:p>
      </dgm:t>
    </dgm:pt>
    <dgm:pt modelId="{13E23C99-85D5-412C-BD40-86E26B246A71}" type="pres">
      <dgm:prSet presAssocID="{355CB425-1BBA-4C52-8214-87F72BF2C16C}" presName="rootConnector" presStyleLbl="node1" presStyleIdx="1" presStyleCnt="2"/>
      <dgm:spPr/>
      <dgm:t>
        <a:bodyPr/>
        <a:lstStyle/>
        <a:p>
          <a:endParaRPr lang="en-US"/>
        </a:p>
      </dgm:t>
    </dgm:pt>
    <dgm:pt modelId="{B90AFDCE-5413-41BA-813B-3268E1D70E72}" type="pres">
      <dgm:prSet presAssocID="{355CB425-1BBA-4C52-8214-87F72BF2C16C}" presName="childShape" presStyleCnt="0"/>
      <dgm:spPr/>
    </dgm:pt>
    <dgm:pt modelId="{4E986587-9A41-4B41-86D6-ECE8C5F0A23E}" type="pres">
      <dgm:prSet presAssocID="{AF670542-9B5A-4206-AB44-8CF92B1C15EF}" presName="Name13" presStyleLbl="parChTrans1D2" presStyleIdx="3" presStyleCnt="6"/>
      <dgm:spPr/>
      <dgm:t>
        <a:bodyPr/>
        <a:lstStyle/>
        <a:p>
          <a:endParaRPr lang="en-US"/>
        </a:p>
      </dgm:t>
    </dgm:pt>
    <dgm:pt modelId="{BB9B4D87-60C6-4145-9E84-61E33B1E12C6}" type="pres">
      <dgm:prSet presAssocID="{2B005AC6-A8FD-4ADB-A8D8-7554ECD077CC}" presName="childText" presStyleLbl="bgAcc1" presStyleIdx="3" presStyleCnt="6">
        <dgm:presLayoutVars>
          <dgm:bulletEnabled val="1"/>
        </dgm:presLayoutVars>
      </dgm:prSet>
      <dgm:spPr/>
      <dgm:t>
        <a:bodyPr/>
        <a:lstStyle/>
        <a:p>
          <a:endParaRPr lang="en-US"/>
        </a:p>
      </dgm:t>
    </dgm:pt>
    <dgm:pt modelId="{C65B4FE2-DEC4-4713-BD22-B8D1C9431638}" type="pres">
      <dgm:prSet presAssocID="{8756BDF7-CF6E-4250-8CB0-7C82215CAF27}" presName="Name13" presStyleLbl="parChTrans1D2" presStyleIdx="4" presStyleCnt="6"/>
      <dgm:spPr/>
      <dgm:t>
        <a:bodyPr/>
        <a:lstStyle/>
        <a:p>
          <a:endParaRPr lang="en-US"/>
        </a:p>
      </dgm:t>
    </dgm:pt>
    <dgm:pt modelId="{4DE8838A-9C26-4A53-A0A8-4BA63483DEBE}" type="pres">
      <dgm:prSet presAssocID="{965C92A7-2485-477A-9E05-5E9ABE579BC5}" presName="childText" presStyleLbl="bgAcc1" presStyleIdx="4" presStyleCnt="6">
        <dgm:presLayoutVars>
          <dgm:bulletEnabled val="1"/>
        </dgm:presLayoutVars>
      </dgm:prSet>
      <dgm:spPr/>
      <dgm:t>
        <a:bodyPr/>
        <a:lstStyle/>
        <a:p>
          <a:endParaRPr lang="en-US"/>
        </a:p>
      </dgm:t>
    </dgm:pt>
    <dgm:pt modelId="{A9FE74C5-0989-44DE-A46E-85DABCF62876}" type="pres">
      <dgm:prSet presAssocID="{D686CF48-DAD3-4F2A-AA9D-6F1523F89667}" presName="Name13" presStyleLbl="parChTrans1D2" presStyleIdx="5" presStyleCnt="6"/>
      <dgm:spPr/>
      <dgm:t>
        <a:bodyPr/>
        <a:lstStyle/>
        <a:p>
          <a:endParaRPr lang="en-US"/>
        </a:p>
      </dgm:t>
    </dgm:pt>
    <dgm:pt modelId="{B61F49B5-E856-475C-B72D-0A806C3241A5}" type="pres">
      <dgm:prSet presAssocID="{0F897660-D050-4698-A792-29818A9145CF}" presName="childText" presStyleLbl="bgAcc1" presStyleIdx="5" presStyleCnt="6">
        <dgm:presLayoutVars>
          <dgm:bulletEnabled val="1"/>
        </dgm:presLayoutVars>
      </dgm:prSet>
      <dgm:spPr/>
      <dgm:t>
        <a:bodyPr/>
        <a:lstStyle/>
        <a:p>
          <a:endParaRPr lang="en-US"/>
        </a:p>
      </dgm:t>
    </dgm:pt>
  </dgm:ptLst>
  <dgm:cxnLst>
    <dgm:cxn modelId="{2A6D2889-86BA-4F4A-A578-8237D15DE302}" srcId="{219565F1-3637-447B-8938-5C4A2DFAFC92}" destId="{90375684-FA7C-4491-B318-AC40FCA6F32A}" srcOrd="1" destOrd="0" parTransId="{78F793D8-0CAA-4957-AC78-FB3048CE6B55}" sibTransId="{149FA907-5CD9-4B8F-8788-AFCD87D87913}"/>
    <dgm:cxn modelId="{8E9B17BB-59B6-4A55-877C-DFAA76C2DF28}" srcId="{08CF797E-5E90-4D8C-A61C-6D555EDC29FC}" destId="{219565F1-3637-447B-8938-5C4A2DFAFC92}" srcOrd="0" destOrd="0" parTransId="{8761CAAF-8470-4978-A761-1AB3C0C69BB1}" sibTransId="{EEDFCEDE-ADF6-41A7-B7BE-61F7ADAFF5B2}"/>
    <dgm:cxn modelId="{3D0E944C-2E10-488F-ADE6-600A03E59A02}" type="presOf" srcId="{219565F1-3637-447B-8938-5C4A2DFAFC92}" destId="{B10C4334-7B0F-4DF3-8694-382023868550}" srcOrd="0" destOrd="0" presId="urn:microsoft.com/office/officeart/2005/8/layout/hierarchy3"/>
    <dgm:cxn modelId="{57776B59-4182-4ADE-BAB5-9B1E3398BE16}" srcId="{219565F1-3637-447B-8938-5C4A2DFAFC92}" destId="{FD53EA8F-9B24-41A2-BD6A-5F57BE7A034F}" srcOrd="0" destOrd="0" parTransId="{AF35A619-26E3-4132-8CD9-CEEBDC220E81}" sibTransId="{094818F4-419B-410D-90E8-EDC3F2AE0A85}"/>
    <dgm:cxn modelId="{46011D1B-BA94-43EF-9082-F5233A9E2127}" srcId="{219565F1-3637-447B-8938-5C4A2DFAFC92}" destId="{5421A3F7-9796-41B4-A332-14ADBC8B87DF}" srcOrd="2" destOrd="0" parTransId="{EBEFB786-EFA8-45CC-AA44-536C6E4807D1}" sibTransId="{654748B5-3FB9-4B89-B810-8CED8E18E1F3}"/>
    <dgm:cxn modelId="{27AFAF8B-69CE-4D19-A6BE-D2CEB259961E}" type="presOf" srcId="{355CB425-1BBA-4C52-8214-87F72BF2C16C}" destId="{2E0285DC-C9BE-4BE2-AB2D-F07B89A03FB8}" srcOrd="0" destOrd="0" presId="urn:microsoft.com/office/officeart/2005/8/layout/hierarchy3"/>
    <dgm:cxn modelId="{4CEF46C1-9F55-43C1-B672-9204BCDE84D8}" type="presOf" srcId="{D686CF48-DAD3-4F2A-AA9D-6F1523F89667}" destId="{A9FE74C5-0989-44DE-A46E-85DABCF62876}" srcOrd="0" destOrd="0" presId="urn:microsoft.com/office/officeart/2005/8/layout/hierarchy3"/>
    <dgm:cxn modelId="{9187D511-BC50-4AC8-A9F3-CAE1F7213DD1}" type="presOf" srcId="{AF35A619-26E3-4132-8CD9-CEEBDC220E81}" destId="{7B653C85-BCC2-48DB-806F-D3DB63803791}" srcOrd="0" destOrd="0" presId="urn:microsoft.com/office/officeart/2005/8/layout/hierarchy3"/>
    <dgm:cxn modelId="{7F68729D-2E05-45C5-A57A-CF645EA57EEE}" type="presOf" srcId="{78F793D8-0CAA-4957-AC78-FB3048CE6B55}" destId="{EFBFD07E-3E53-425C-BE24-6E0AAD85C3DB}" srcOrd="0" destOrd="0" presId="urn:microsoft.com/office/officeart/2005/8/layout/hierarchy3"/>
    <dgm:cxn modelId="{2FBE9A7A-F20E-4C5A-9FCE-AC43192E6BFC}" type="presOf" srcId="{8756BDF7-CF6E-4250-8CB0-7C82215CAF27}" destId="{C65B4FE2-DEC4-4713-BD22-B8D1C9431638}" srcOrd="0" destOrd="0" presId="urn:microsoft.com/office/officeart/2005/8/layout/hierarchy3"/>
    <dgm:cxn modelId="{5C00291F-5BFC-4C34-A56D-77711BB0BBEE}" type="presOf" srcId="{355CB425-1BBA-4C52-8214-87F72BF2C16C}" destId="{13E23C99-85D5-412C-BD40-86E26B246A71}" srcOrd="1" destOrd="0" presId="urn:microsoft.com/office/officeart/2005/8/layout/hierarchy3"/>
    <dgm:cxn modelId="{AB3583E1-628A-4044-A2D9-FFD4E8862279}" srcId="{355CB425-1BBA-4C52-8214-87F72BF2C16C}" destId="{0F897660-D050-4698-A792-29818A9145CF}" srcOrd="2" destOrd="0" parTransId="{D686CF48-DAD3-4F2A-AA9D-6F1523F89667}" sibTransId="{74E76983-5E54-4B31-9D0F-D9C568E7D16E}"/>
    <dgm:cxn modelId="{9856DEE8-CA5D-4E12-BADD-FF8F5B726E04}" type="presOf" srcId="{FD53EA8F-9B24-41A2-BD6A-5F57BE7A034F}" destId="{11601C6F-3A14-42B9-A152-60B497625D79}" srcOrd="0" destOrd="0" presId="urn:microsoft.com/office/officeart/2005/8/layout/hierarchy3"/>
    <dgm:cxn modelId="{5EA51AD7-3DAA-437B-BD67-8C6200768B37}" srcId="{08CF797E-5E90-4D8C-A61C-6D555EDC29FC}" destId="{355CB425-1BBA-4C52-8214-87F72BF2C16C}" srcOrd="1" destOrd="0" parTransId="{A8090EE2-ACD8-4041-BF23-88F574DE1439}" sibTransId="{2D9179BF-345C-475B-B97C-3D735E0BA615}"/>
    <dgm:cxn modelId="{660B8673-EC84-451C-8B6F-A2F0468B9FC8}" srcId="{355CB425-1BBA-4C52-8214-87F72BF2C16C}" destId="{965C92A7-2485-477A-9E05-5E9ABE579BC5}" srcOrd="1" destOrd="0" parTransId="{8756BDF7-CF6E-4250-8CB0-7C82215CAF27}" sibTransId="{B8AEAFAD-5747-4A18-BBC4-60426DFDBE1E}"/>
    <dgm:cxn modelId="{9C08E0E1-9E0C-4789-93C6-FA4DE66055F4}" type="presOf" srcId="{0F897660-D050-4698-A792-29818A9145CF}" destId="{B61F49B5-E856-475C-B72D-0A806C3241A5}" srcOrd="0" destOrd="0" presId="urn:microsoft.com/office/officeart/2005/8/layout/hierarchy3"/>
    <dgm:cxn modelId="{E2433E72-2853-44B6-A4A3-3F1FBD2DF2F9}" type="presOf" srcId="{90375684-FA7C-4491-B318-AC40FCA6F32A}" destId="{29C5CF12-68CE-40E5-A173-FE8F00EDCDCD}" srcOrd="0" destOrd="0" presId="urn:microsoft.com/office/officeart/2005/8/layout/hierarchy3"/>
    <dgm:cxn modelId="{7B3F3AA9-0512-49A2-A60D-614226D7EC63}" type="presOf" srcId="{2B005AC6-A8FD-4ADB-A8D8-7554ECD077CC}" destId="{BB9B4D87-60C6-4145-9E84-61E33B1E12C6}" srcOrd="0" destOrd="0" presId="urn:microsoft.com/office/officeart/2005/8/layout/hierarchy3"/>
    <dgm:cxn modelId="{66D67900-049B-426D-8E6B-3A71E024353D}" type="presOf" srcId="{965C92A7-2485-477A-9E05-5E9ABE579BC5}" destId="{4DE8838A-9C26-4A53-A0A8-4BA63483DEBE}" srcOrd="0" destOrd="0" presId="urn:microsoft.com/office/officeart/2005/8/layout/hierarchy3"/>
    <dgm:cxn modelId="{DB09CBB0-824D-4ADD-A8AB-CA4F3B0544F1}" type="presOf" srcId="{219565F1-3637-447B-8938-5C4A2DFAFC92}" destId="{E3B8D343-F002-47F3-A9D9-9E2717B56BF9}" srcOrd="1" destOrd="0" presId="urn:microsoft.com/office/officeart/2005/8/layout/hierarchy3"/>
    <dgm:cxn modelId="{62ED75C9-8783-4A55-8AC9-AC33317468E3}" type="presOf" srcId="{AF670542-9B5A-4206-AB44-8CF92B1C15EF}" destId="{4E986587-9A41-4B41-86D6-ECE8C5F0A23E}" srcOrd="0" destOrd="0" presId="urn:microsoft.com/office/officeart/2005/8/layout/hierarchy3"/>
    <dgm:cxn modelId="{62D34B63-DEDE-4C9D-92B8-D847AC6141E8}" type="presOf" srcId="{5421A3F7-9796-41B4-A332-14ADBC8B87DF}" destId="{F5D66A24-471D-4072-8CC2-9F58F6C82421}" srcOrd="0" destOrd="0" presId="urn:microsoft.com/office/officeart/2005/8/layout/hierarchy3"/>
    <dgm:cxn modelId="{C4BC727F-5A7B-4F72-9CF3-2D020A09D2EC}" type="presOf" srcId="{08CF797E-5E90-4D8C-A61C-6D555EDC29FC}" destId="{C005CBC6-0FC7-45AF-A58A-67CA0DD16108}" srcOrd="0" destOrd="0" presId="urn:microsoft.com/office/officeart/2005/8/layout/hierarchy3"/>
    <dgm:cxn modelId="{5226305C-55DD-4382-B186-EEFB3C038E3C}" type="presOf" srcId="{EBEFB786-EFA8-45CC-AA44-536C6E4807D1}" destId="{DFA14821-B06E-447D-B0E0-41043A271AB4}" srcOrd="0" destOrd="0" presId="urn:microsoft.com/office/officeart/2005/8/layout/hierarchy3"/>
    <dgm:cxn modelId="{E87FE2E5-98D8-4B29-9D87-58279BF42009}" srcId="{355CB425-1BBA-4C52-8214-87F72BF2C16C}" destId="{2B005AC6-A8FD-4ADB-A8D8-7554ECD077CC}" srcOrd="0" destOrd="0" parTransId="{AF670542-9B5A-4206-AB44-8CF92B1C15EF}" sibTransId="{C00876CA-A6BE-41BD-B733-03E17CB0F3DB}"/>
    <dgm:cxn modelId="{921EE5A3-4030-4230-B5BE-033EFB4B53BB}" type="presParOf" srcId="{C005CBC6-0FC7-45AF-A58A-67CA0DD16108}" destId="{45CC8E75-179D-4F1F-A914-6D99E517AB4F}" srcOrd="0" destOrd="0" presId="urn:microsoft.com/office/officeart/2005/8/layout/hierarchy3"/>
    <dgm:cxn modelId="{5D508CAB-8817-4617-81CD-2D445C53F9F6}" type="presParOf" srcId="{45CC8E75-179D-4F1F-A914-6D99E517AB4F}" destId="{E14D7E9C-7984-4F1D-BB2D-D1BBB57921F5}" srcOrd="0" destOrd="0" presId="urn:microsoft.com/office/officeart/2005/8/layout/hierarchy3"/>
    <dgm:cxn modelId="{3B91B564-B8AB-44C9-A4FB-04A074A2688A}" type="presParOf" srcId="{E14D7E9C-7984-4F1D-BB2D-D1BBB57921F5}" destId="{B10C4334-7B0F-4DF3-8694-382023868550}" srcOrd="0" destOrd="0" presId="urn:microsoft.com/office/officeart/2005/8/layout/hierarchy3"/>
    <dgm:cxn modelId="{A3469454-449E-4C66-8306-F76BA6CC0262}" type="presParOf" srcId="{E14D7E9C-7984-4F1D-BB2D-D1BBB57921F5}" destId="{E3B8D343-F002-47F3-A9D9-9E2717B56BF9}" srcOrd="1" destOrd="0" presId="urn:microsoft.com/office/officeart/2005/8/layout/hierarchy3"/>
    <dgm:cxn modelId="{5CCC87EF-EBCB-4546-902A-A68E01867739}" type="presParOf" srcId="{45CC8E75-179D-4F1F-A914-6D99E517AB4F}" destId="{7C710D47-C66B-41D5-9B6D-C8B69E04C805}" srcOrd="1" destOrd="0" presId="urn:microsoft.com/office/officeart/2005/8/layout/hierarchy3"/>
    <dgm:cxn modelId="{8CBD4A64-7032-4B2F-A02F-97EF04ED0CA1}" type="presParOf" srcId="{7C710D47-C66B-41D5-9B6D-C8B69E04C805}" destId="{7B653C85-BCC2-48DB-806F-D3DB63803791}" srcOrd="0" destOrd="0" presId="urn:microsoft.com/office/officeart/2005/8/layout/hierarchy3"/>
    <dgm:cxn modelId="{5D0089E6-2E89-43D1-8E47-8A2907D54E38}" type="presParOf" srcId="{7C710D47-C66B-41D5-9B6D-C8B69E04C805}" destId="{11601C6F-3A14-42B9-A152-60B497625D79}" srcOrd="1" destOrd="0" presId="urn:microsoft.com/office/officeart/2005/8/layout/hierarchy3"/>
    <dgm:cxn modelId="{A27135E5-2667-4DD1-9580-0C0B38A35D7A}" type="presParOf" srcId="{7C710D47-C66B-41D5-9B6D-C8B69E04C805}" destId="{EFBFD07E-3E53-425C-BE24-6E0AAD85C3DB}" srcOrd="2" destOrd="0" presId="urn:microsoft.com/office/officeart/2005/8/layout/hierarchy3"/>
    <dgm:cxn modelId="{FADFD2FF-CCA3-4326-A9FB-DF4694F957BE}" type="presParOf" srcId="{7C710D47-C66B-41D5-9B6D-C8B69E04C805}" destId="{29C5CF12-68CE-40E5-A173-FE8F00EDCDCD}" srcOrd="3" destOrd="0" presId="urn:microsoft.com/office/officeart/2005/8/layout/hierarchy3"/>
    <dgm:cxn modelId="{8EEDA819-E39E-4D2E-B88C-6DDC455B83F9}" type="presParOf" srcId="{7C710D47-C66B-41D5-9B6D-C8B69E04C805}" destId="{DFA14821-B06E-447D-B0E0-41043A271AB4}" srcOrd="4" destOrd="0" presId="urn:microsoft.com/office/officeart/2005/8/layout/hierarchy3"/>
    <dgm:cxn modelId="{D895B4D3-96BD-4B79-86A9-57FBDA2FE4E9}" type="presParOf" srcId="{7C710D47-C66B-41D5-9B6D-C8B69E04C805}" destId="{F5D66A24-471D-4072-8CC2-9F58F6C82421}" srcOrd="5" destOrd="0" presId="urn:microsoft.com/office/officeart/2005/8/layout/hierarchy3"/>
    <dgm:cxn modelId="{949D7B7D-E49A-4011-B537-480E410DC2B2}" type="presParOf" srcId="{C005CBC6-0FC7-45AF-A58A-67CA0DD16108}" destId="{9E01648F-DE7F-4E94-9B03-9FD643B55CA2}" srcOrd="1" destOrd="0" presId="urn:microsoft.com/office/officeart/2005/8/layout/hierarchy3"/>
    <dgm:cxn modelId="{A6FB452C-CA36-46D3-B149-7E12173D4D7E}" type="presParOf" srcId="{9E01648F-DE7F-4E94-9B03-9FD643B55CA2}" destId="{F8B083A0-5817-4F1D-B877-AD2A1A6915DF}" srcOrd="0" destOrd="0" presId="urn:microsoft.com/office/officeart/2005/8/layout/hierarchy3"/>
    <dgm:cxn modelId="{495108F8-8AF2-437C-900B-E581D0E4E8EE}" type="presParOf" srcId="{F8B083A0-5817-4F1D-B877-AD2A1A6915DF}" destId="{2E0285DC-C9BE-4BE2-AB2D-F07B89A03FB8}" srcOrd="0" destOrd="0" presId="urn:microsoft.com/office/officeart/2005/8/layout/hierarchy3"/>
    <dgm:cxn modelId="{F1FB319C-C14B-4591-88FF-FFDAE4990A4A}" type="presParOf" srcId="{F8B083A0-5817-4F1D-B877-AD2A1A6915DF}" destId="{13E23C99-85D5-412C-BD40-86E26B246A71}" srcOrd="1" destOrd="0" presId="urn:microsoft.com/office/officeart/2005/8/layout/hierarchy3"/>
    <dgm:cxn modelId="{C84FF34E-2BB8-483A-8B8F-91DD5108303A}" type="presParOf" srcId="{9E01648F-DE7F-4E94-9B03-9FD643B55CA2}" destId="{B90AFDCE-5413-41BA-813B-3268E1D70E72}" srcOrd="1" destOrd="0" presId="urn:microsoft.com/office/officeart/2005/8/layout/hierarchy3"/>
    <dgm:cxn modelId="{A24750E8-4037-46DA-BB61-F66FD2190D4A}" type="presParOf" srcId="{B90AFDCE-5413-41BA-813B-3268E1D70E72}" destId="{4E986587-9A41-4B41-86D6-ECE8C5F0A23E}" srcOrd="0" destOrd="0" presId="urn:microsoft.com/office/officeart/2005/8/layout/hierarchy3"/>
    <dgm:cxn modelId="{91CFF9BF-26FE-49ED-9A11-051B6545F228}" type="presParOf" srcId="{B90AFDCE-5413-41BA-813B-3268E1D70E72}" destId="{BB9B4D87-60C6-4145-9E84-61E33B1E12C6}" srcOrd="1" destOrd="0" presId="urn:microsoft.com/office/officeart/2005/8/layout/hierarchy3"/>
    <dgm:cxn modelId="{37B1338E-B697-4652-BC55-3036F4F6C907}" type="presParOf" srcId="{B90AFDCE-5413-41BA-813B-3268E1D70E72}" destId="{C65B4FE2-DEC4-4713-BD22-B8D1C9431638}" srcOrd="2" destOrd="0" presId="urn:microsoft.com/office/officeart/2005/8/layout/hierarchy3"/>
    <dgm:cxn modelId="{716EDD61-D6D6-45F3-A715-848107649F16}" type="presParOf" srcId="{B90AFDCE-5413-41BA-813B-3268E1D70E72}" destId="{4DE8838A-9C26-4A53-A0A8-4BA63483DEBE}" srcOrd="3" destOrd="0" presId="urn:microsoft.com/office/officeart/2005/8/layout/hierarchy3"/>
    <dgm:cxn modelId="{E75257AE-F362-4FAA-B21F-5B5477DEB9BA}" type="presParOf" srcId="{B90AFDCE-5413-41BA-813B-3268E1D70E72}" destId="{A9FE74C5-0989-44DE-A46E-85DABCF62876}" srcOrd="4" destOrd="0" presId="urn:microsoft.com/office/officeart/2005/8/layout/hierarchy3"/>
    <dgm:cxn modelId="{73FFDF17-1D07-49A7-8A34-658112D29583}" type="presParOf" srcId="{B90AFDCE-5413-41BA-813B-3268E1D70E72}" destId="{B61F49B5-E856-475C-B72D-0A806C3241A5}"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8CF797E-5E90-4D8C-A61C-6D555EDC29FC}"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en-US"/>
        </a:p>
      </dgm:t>
    </dgm:pt>
    <dgm:pt modelId="{219565F1-3637-447B-8938-5C4A2DFAFC92}">
      <dgm:prSet phldrT="[Text]" custT="1"/>
      <dgm:spPr>
        <a:solidFill>
          <a:srgbClr val="00B0F0"/>
        </a:solidFill>
      </dgm:spPr>
      <dgm:t>
        <a:bodyPr/>
        <a:lstStyle/>
        <a:p>
          <a:r>
            <a:rPr lang="en-US" sz="1300" dirty="0" smtClean="0">
              <a:solidFill>
                <a:schemeClr val="accent5">
                  <a:lumMod val="20000"/>
                  <a:lumOff val="80000"/>
                </a:schemeClr>
              </a:solidFill>
            </a:rPr>
            <a:t>Decision Report</a:t>
          </a:r>
          <a:endParaRPr lang="en-US" sz="1300" dirty="0">
            <a:solidFill>
              <a:schemeClr val="accent5">
                <a:lumMod val="20000"/>
                <a:lumOff val="80000"/>
              </a:schemeClr>
            </a:solidFill>
          </a:endParaRPr>
        </a:p>
      </dgm:t>
    </dgm:pt>
    <dgm:pt modelId="{8761CAAF-8470-4978-A761-1AB3C0C69BB1}" type="parTrans" cxnId="{8E9B17BB-59B6-4A55-877C-DFAA76C2DF28}">
      <dgm:prSet/>
      <dgm:spPr/>
      <dgm:t>
        <a:bodyPr/>
        <a:lstStyle/>
        <a:p>
          <a:endParaRPr lang="en-US"/>
        </a:p>
      </dgm:t>
    </dgm:pt>
    <dgm:pt modelId="{EEDFCEDE-ADF6-41A7-B7BE-61F7ADAFF5B2}" type="sibTrans" cxnId="{8E9B17BB-59B6-4A55-877C-DFAA76C2DF28}">
      <dgm:prSet/>
      <dgm:spPr/>
      <dgm:t>
        <a:bodyPr/>
        <a:lstStyle/>
        <a:p>
          <a:endParaRPr lang="en-US"/>
        </a:p>
      </dgm:t>
    </dgm:pt>
    <dgm:pt modelId="{FD53EA8F-9B24-41A2-BD6A-5F57BE7A034F}">
      <dgm:prSet phldrT="[Text]"/>
      <dgm:spPr>
        <a:noFill/>
      </dgm:spPr>
      <dgm:t>
        <a:bodyPr/>
        <a:lstStyle/>
        <a:p>
          <a:r>
            <a:rPr lang="en-US" dirty="0" smtClean="0"/>
            <a:t>Decision Report</a:t>
          </a:r>
          <a:endParaRPr lang="en-US" dirty="0"/>
        </a:p>
      </dgm:t>
    </dgm:pt>
    <dgm:pt modelId="{AF35A619-26E3-4132-8CD9-CEEBDC220E81}" type="parTrans" cxnId="{57776B59-4182-4ADE-BAB5-9B1E3398BE16}">
      <dgm:prSet/>
      <dgm:spPr/>
      <dgm:t>
        <a:bodyPr/>
        <a:lstStyle/>
        <a:p>
          <a:endParaRPr lang="en-US"/>
        </a:p>
      </dgm:t>
    </dgm:pt>
    <dgm:pt modelId="{094818F4-419B-410D-90E8-EDC3F2AE0A85}" type="sibTrans" cxnId="{57776B59-4182-4ADE-BAB5-9B1E3398BE16}">
      <dgm:prSet/>
      <dgm:spPr/>
      <dgm:t>
        <a:bodyPr/>
        <a:lstStyle/>
        <a:p>
          <a:endParaRPr lang="en-US"/>
        </a:p>
      </dgm:t>
    </dgm:pt>
    <dgm:pt modelId="{355CB425-1BBA-4C52-8214-87F72BF2C16C}">
      <dgm:prSet phldrT="[Text]" custT="1"/>
      <dgm:spPr>
        <a:solidFill>
          <a:srgbClr val="00B0F0"/>
        </a:solidFill>
      </dgm:spPr>
      <dgm:t>
        <a:bodyPr/>
        <a:lstStyle/>
        <a:p>
          <a:r>
            <a:rPr lang="en-US" sz="1300" dirty="0" smtClean="0">
              <a:solidFill>
                <a:schemeClr val="accent5">
                  <a:lumMod val="20000"/>
                  <a:lumOff val="80000"/>
                </a:schemeClr>
              </a:solidFill>
            </a:rPr>
            <a:t>Reconciliation Report</a:t>
          </a:r>
          <a:endParaRPr lang="en-US" sz="1300" dirty="0">
            <a:solidFill>
              <a:schemeClr val="accent5">
                <a:lumMod val="20000"/>
                <a:lumOff val="80000"/>
              </a:schemeClr>
            </a:solidFill>
          </a:endParaRPr>
        </a:p>
      </dgm:t>
    </dgm:pt>
    <dgm:pt modelId="{A8090EE2-ACD8-4041-BF23-88F574DE1439}" type="parTrans" cxnId="{5EA51AD7-3DAA-437B-BD67-8C6200768B37}">
      <dgm:prSet/>
      <dgm:spPr/>
      <dgm:t>
        <a:bodyPr/>
        <a:lstStyle/>
        <a:p>
          <a:endParaRPr lang="en-US"/>
        </a:p>
      </dgm:t>
    </dgm:pt>
    <dgm:pt modelId="{2D9179BF-345C-475B-B97C-3D735E0BA615}" type="sibTrans" cxnId="{5EA51AD7-3DAA-437B-BD67-8C6200768B37}">
      <dgm:prSet/>
      <dgm:spPr/>
      <dgm:t>
        <a:bodyPr/>
        <a:lstStyle/>
        <a:p>
          <a:endParaRPr lang="en-US"/>
        </a:p>
      </dgm:t>
    </dgm:pt>
    <dgm:pt modelId="{2B005AC6-A8FD-4ADB-A8D8-7554ECD077CC}">
      <dgm:prSet phldrT="[Text]"/>
      <dgm:spPr>
        <a:noFill/>
      </dgm:spPr>
      <dgm:t>
        <a:bodyPr/>
        <a:lstStyle/>
        <a:p>
          <a:r>
            <a:rPr lang="en-US" dirty="0" smtClean="0"/>
            <a:t>Reconciliation Report</a:t>
          </a:r>
          <a:endParaRPr lang="en-US" dirty="0"/>
        </a:p>
      </dgm:t>
    </dgm:pt>
    <dgm:pt modelId="{AF670542-9B5A-4206-AB44-8CF92B1C15EF}" type="parTrans" cxnId="{E87FE2E5-98D8-4B29-9D87-58279BF42009}">
      <dgm:prSet/>
      <dgm:spPr/>
      <dgm:t>
        <a:bodyPr/>
        <a:lstStyle/>
        <a:p>
          <a:endParaRPr lang="en-US"/>
        </a:p>
      </dgm:t>
    </dgm:pt>
    <dgm:pt modelId="{C00876CA-A6BE-41BD-B733-03E17CB0F3DB}" type="sibTrans" cxnId="{E87FE2E5-98D8-4B29-9D87-58279BF42009}">
      <dgm:prSet/>
      <dgm:spPr/>
      <dgm:t>
        <a:bodyPr/>
        <a:lstStyle/>
        <a:p>
          <a:endParaRPr lang="en-US"/>
        </a:p>
      </dgm:t>
    </dgm:pt>
    <dgm:pt modelId="{A14AC888-09A9-4761-8F8B-5D893CD89435}">
      <dgm:prSet phldrT="[Text]"/>
      <dgm:spPr>
        <a:noFill/>
      </dgm:spPr>
      <dgm:t>
        <a:bodyPr/>
        <a:lstStyle/>
        <a:p>
          <a:r>
            <a:rPr lang="en-US" dirty="0" smtClean="0"/>
            <a:t>Reconciliation Evidence</a:t>
          </a:r>
          <a:endParaRPr lang="en-US" dirty="0"/>
        </a:p>
      </dgm:t>
    </dgm:pt>
    <dgm:pt modelId="{B3C6A4C1-9143-40C1-8424-FE283AC38BCE}" type="parTrans" cxnId="{8B4017DD-3C0E-4F40-80EE-BDAF64BBF11C}">
      <dgm:prSet/>
      <dgm:spPr/>
      <dgm:t>
        <a:bodyPr/>
        <a:lstStyle/>
        <a:p>
          <a:endParaRPr lang="en-US"/>
        </a:p>
      </dgm:t>
    </dgm:pt>
    <dgm:pt modelId="{8399D148-E01E-4744-8482-87BD1D8E704A}" type="sibTrans" cxnId="{8B4017DD-3C0E-4F40-80EE-BDAF64BBF11C}">
      <dgm:prSet/>
      <dgm:spPr/>
      <dgm:t>
        <a:bodyPr/>
        <a:lstStyle/>
        <a:p>
          <a:endParaRPr lang="en-US"/>
        </a:p>
      </dgm:t>
    </dgm:pt>
    <dgm:pt modelId="{C005CBC6-0FC7-45AF-A58A-67CA0DD16108}" type="pres">
      <dgm:prSet presAssocID="{08CF797E-5E90-4D8C-A61C-6D555EDC29FC}" presName="diagram" presStyleCnt="0">
        <dgm:presLayoutVars>
          <dgm:chPref val="1"/>
          <dgm:dir/>
          <dgm:animOne val="branch"/>
          <dgm:animLvl val="lvl"/>
          <dgm:resizeHandles/>
        </dgm:presLayoutVars>
      </dgm:prSet>
      <dgm:spPr/>
      <dgm:t>
        <a:bodyPr/>
        <a:lstStyle/>
        <a:p>
          <a:endParaRPr lang="en-US"/>
        </a:p>
      </dgm:t>
    </dgm:pt>
    <dgm:pt modelId="{45CC8E75-179D-4F1F-A914-6D99E517AB4F}" type="pres">
      <dgm:prSet presAssocID="{219565F1-3637-447B-8938-5C4A2DFAFC92}" presName="root" presStyleCnt="0"/>
      <dgm:spPr/>
    </dgm:pt>
    <dgm:pt modelId="{E14D7E9C-7984-4F1D-BB2D-D1BBB57921F5}" type="pres">
      <dgm:prSet presAssocID="{219565F1-3637-447B-8938-5C4A2DFAFC92}" presName="rootComposite" presStyleCnt="0"/>
      <dgm:spPr/>
    </dgm:pt>
    <dgm:pt modelId="{B10C4334-7B0F-4DF3-8694-382023868550}" type="pres">
      <dgm:prSet presAssocID="{219565F1-3637-447B-8938-5C4A2DFAFC92}" presName="rootText" presStyleLbl="node1" presStyleIdx="0" presStyleCnt="2" custScaleX="66064" custScaleY="104375" custLinFactNeighborX="29468" custLinFactNeighborY="13158"/>
      <dgm:spPr/>
      <dgm:t>
        <a:bodyPr/>
        <a:lstStyle/>
        <a:p>
          <a:endParaRPr lang="en-US"/>
        </a:p>
      </dgm:t>
    </dgm:pt>
    <dgm:pt modelId="{E3B8D343-F002-47F3-A9D9-9E2717B56BF9}" type="pres">
      <dgm:prSet presAssocID="{219565F1-3637-447B-8938-5C4A2DFAFC92}" presName="rootConnector" presStyleLbl="node1" presStyleIdx="0" presStyleCnt="2"/>
      <dgm:spPr/>
      <dgm:t>
        <a:bodyPr/>
        <a:lstStyle/>
        <a:p>
          <a:endParaRPr lang="en-US"/>
        </a:p>
      </dgm:t>
    </dgm:pt>
    <dgm:pt modelId="{7C710D47-C66B-41D5-9B6D-C8B69E04C805}" type="pres">
      <dgm:prSet presAssocID="{219565F1-3637-447B-8938-5C4A2DFAFC92}" presName="childShape" presStyleCnt="0"/>
      <dgm:spPr/>
    </dgm:pt>
    <dgm:pt modelId="{7B653C85-BCC2-48DB-806F-D3DB63803791}" type="pres">
      <dgm:prSet presAssocID="{AF35A619-26E3-4132-8CD9-CEEBDC220E81}" presName="Name13" presStyleLbl="parChTrans1D2" presStyleIdx="0" presStyleCnt="3"/>
      <dgm:spPr/>
      <dgm:t>
        <a:bodyPr/>
        <a:lstStyle/>
        <a:p>
          <a:endParaRPr lang="en-US"/>
        </a:p>
      </dgm:t>
    </dgm:pt>
    <dgm:pt modelId="{11601C6F-3A14-42B9-A152-60B497625D79}" type="pres">
      <dgm:prSet presAssocID="{FD53EA8F-9B24-41A2-BD6A-5F57BE7A034F}" presName="childText" presStyleLbl="bgAcc1" presStyleIdx="0" presStyleCnt="3" custScaleX="62869" custScaleY="118774" custLinFactNeighborX="47409" custLinFactNeighborY="12937">
        <dgm:presLayoutVars>
          <dgm:bulletEnabled val="1"/>
        </dgm:presLayoutVars>
      </dgm:prSet>
      <dgm:spPr/>
      <dgm:t>
        <a:bodyPr/>
        <a:lstStyle/>
        <a:p>
          <a:endParaRPr lang="en-US"/>
        </a:p>
      </dgm:t>
    </dgm:pt>
    <dgm:pt modelId="{9E01648F-DE7F-4E94-9B03-9FD643B55CA2}" type="pres">
      <dgm:prSet presAssocID="{355CB425-1BBA-4C52-8214-87F72BF2C16C}" presName="root" presStyleCnt="0"/>
      <dgm:spPr/>
    </dgm:pt>
    <dgm:pt modelId="{F8B083A0-5817-4F1D-B877-AD2A1A6915DF}" type="pres">
      <dgm:prSet presAssocID="{355CB425-1BBA-4C52-8214-87F72BF2C16C}" presName="rootComposite" presStyleCnt="0"/>
      <dgm:spPr/>
    </dgm:pt>
    <dgm:pt modelId="{2E0285DC-C9BE-4BE2-AB2D-F07B89A03FB8}" type="pres">
      <dgm:prSet presAssocID="{355CB425-1BBA-4C52-8214-87F72BF2C16C}" presName="rootText" presStyleLbl="node1" presStyleIdx="1" presStyleCnt="2" custLinFactNeighborX="16626" custLinFactNeighborY="7607"/>
      <dgm:spPr/>
      <dgm:t>
        <a:bodyPr/>
        <a:lstStyle/>
        <a:p>
          <a:endParaRPr lang="en-US"/>
        </a:p>
      </dgm:t>
    </dgm:pt>
    <dgm:pt modelId="{13E23C99-85D5-412C-BD40-86E26B246A71}" type="pres">
      <dgm:prSet presAssocID="{355CB425-1BBA-4C52-8214-87F72BF2C16C}" presName="rootConnector" presStyleLbl="node1" presStyleIdx="1" presStyleCnt="2"/>
      <dgm:spPr/>
      <dgm:t>
        <a:bodyPr/>
        <a:lstStyle/>
        <a:p>
          <a:endParaRPr lang="en-US"/>
        </a:p>
      </dgm:t>
    </dgm:pt>
    <dgm:pt modelId="{B90AFDCE-5413-41BA-813B-3268E1D70E72}" type="pres">
      <dgm:prSet presAssocID="{355CB425-1BBA-4C52-8214-87F72BF2C16C}" presName="childShape" presStyleCnt="0"/>
      <dgm:spPr/>
    </dgm:pt>
    <dgm:pt modelId="{4E986587-9A41-4B41-86D6-ECE8C5F0A23E}" type="pres">
      <dgm:prSet presAssocID="{AF670542-9B5A-4206-AB44-8CF92B1C15EF}" presName="Name13" presStyleLbl="parChTrans1D2" presStyleIdx="1" presStyleCnt="3"/>
      <dgm:spPr/>
      <dgm:t>
        <a:bodyPr/>
        <a:lstStyle/>
        <a:p>
          <a:endParaRPr lang="en-US"/>
        </a:p>
      </dgm:t>
    </dgm:pt>
    <dgm:pt modelId="{BB9B4D87-60C6-4145-9E84-61E33B1E12C6}" type="pres">
      <dgm:prSet presAssocID="{2B005AC6-A8FD-4ADB-A8D8-7554ECD077CC}" presName="childText" presStyleLbl="bgAcc1" presStyleIdx="1" presStyleCnt="3" custLinFactNeighborX="20782" custLinFactNeighborY="12474">
        <dgm:presLayoutVars>
          <dgm:bulletEnabled val="1"/>
        </dgm:presLayoutVars>
      </dgm:prSet>
      <dgm:spPr/>
      <dgm:t>
        <a:bodyPr/>
        <a:lstStyle/>
        <a:p>
          <a:endParaRPr lang="en-US"/>
        </a:p>
      </dgm:t>
    </dgm:pt>
    <dgm:pt modelId="{95FFFBBF-1254-45D5-B09C-0F4303C5A70F}" type="pres">
      <dgm:prSet presAssocID="{B3C6A4C1-9143-40C1-8424-FE283AC38BCE}" presName="Name13" presStyleLbl="parChTrans1D2" presStyleIdx="2" presStyleCnt="3"/>
      <dgm:spPr/>
      <dgm:t>
        <a:bodyPr/>
        <a:lstStyle/>
        <a:p>
          <a:endParaRPr lang="en-US"/>
        </a:p>
      </dgm:t>
    </dgm:pt>
    <dgm:pt modelId="{E601C0FD-2F0C-4599-B244-A23BB76D9347}" type="pres">
      <dgm:prSet presAssocID="{A14AC888-09A9-4761-8F8B-5D893CD89435}" presName="childText" presStyleLbl="bgAcc1" presStyleIdx="2" presStyleCnt="3" custLinFactNeighborX="20783" custLinFactNeighborY="123">
        <dgm:presLayoutVars>
          <dgm:bulletEnabled val="1"/>
        </dgm:presLayoutVars>
      </dgm:prSet>
      <dgm:spPr/>
      <dgm:t>
        <a:bodyPr/>
        <a:lstStyle/>
        <a:p>
          <a:endParaRPr lang="en-US"/>
        </a:p>
      </dgm:t>
    </dgm:pt>
  </dgm:ptLst>
  <dgm:cxnLst>
    <dgm:cxn modelId="{91517F0B-06E7-400A-9491-E09228A78ECF}" type="presOf" srcId="{355CB425-1BBA-4C52-8214-87F72BF2C16C}" destId="{2E0285DC-C9BE-4BE2-AB2D-F07B89A03FB8}" srcOrd="0" destOrd="0" presId="urn:microsoft.com/office/officeart/2005/8/layout/hierarchy3"/>
    <dgm:cxn modelId="{59FD8BDB-0943-4407-9D66-5E782272F1C3}" type="presOf" srcId="{A14AC888-09A9-4761-8F8B-5D893CD89435}" destId="{E601C0FD-2F0C-4599-B244-A23BB76D9347}" srcOrd="0" destOrd="0" presId="urn:microsoft.com/office/officeart/2005/8/layout/hierarchy3"/>
    <dgm:cxn modelId="{13A04D01-159F-47DD-88D2-B55792AFA789}" type="presOf" srcId="{08CF797E-5E90-4D8C-A61C-6D555EDC29FC}" destId="{C005CBC6-0FC7-45AF-A58A-67CA0DD16108}" srcOrd="0" destOrd="0" presId="urn:microsoft.com/office/officeart/2005/8/layout/hierarchy3"/>
    <dgm:cxn modelId="{8B4017DD-3C0E-4F40-80EE-BDAF64BBF11C}" srcId="{355CB425-1BBA-4C52-8214-87F72BF2C16C}" destId="{A14AC888-09A9-4761-8F8B-5D893CD89435}" srcOrd="1" destOrd="0" parTransId="{B3C6A4C1-9143-40C1-8424-FE283AC38BCE}" sibTransId="{8399D148-E01E-4744-8482-87BD1D8E704A}"/>
    <dgm:cxn modelId="{D0CD3E51-D042-4404-8B6C-26054AA28333}" type="presOf" srcId="{FD53EA8F-9B24-41A2-BD6A-5F57BE7A034F}" destId="{11601C6F-3A14-42B9-A152-60B497625D79}" srcOrd="0" destOrd="0" presId="urn:microsoft.com/office/officeart/2005/8/layout/hierarchy3"/>
    <dgm:cxn modelId="{8E9B17BB-59B6-4A55-877C-DFAA76C2DF28}" srcId="{08CF797E-5E90-4D8C-A61C-6D555EDC29FC}" destId="{219565F1-3637-447B-8938-5C4A2DFAFC92}" srcOrd="0" destOrd="0" parTransId="{8761CAAF-8470-4978-A761-1AB3C0C69BB1}" sibTransId="{EEDFCEDE-ADF6-41A7-B7BE-61F7ADAFF5B2}"/>
    <dgm:cxn modelId="{F12A12AD-F484-4D6F-BFDF-9BFD207D8909}" type="presOf" srcId="{B3C6A4C1-9143-40C1-8424-FE283AC38BCE}" destId="{95FFFBBF-1254-45D5-B09C-0F4303C5A70F}" srcOrd="0" destOrd="0" presId="urn:microsoft.com/office/officeart/2005/8/layout/hierarchy3"/>
    <dgm:cxn modelId="{4F0A8869-2B74-4BB7-AC35-F5D6BC6D49A2}" type="presOf" srcId="{2B005AC6-A8FD-4ADB-A8D8-7554ECD077CC}" destId="{BB9B4D87-60C6-4145-9E84-61E33B1E12C6}" srcOrd="0" destOrd="0" presId="urn:microsoft.com/office/officeart/2005/8/layout/hierarchy3"/>
    <dgm:cxn modelId="{F5F72BE6-601C-4726-8F81-149426DB5C99}" type="presOf" srcId="{219565F1-3637-447B-8938-5C4A2DFAFC92}" destId="{B10C4334-7B0F-4DF3-8694-382023868550}" srcOrd="0" destOrd="0" presId="urn:microsoft.com/office/officeart/2005/8/layout/hierarchy3"/>
    <dgm:cxn modelId="{E126B678-857D-41B9-96D1-3C68BC476146}" type="presOf" srcId="{355CB425-1BBA-4C52-8214-87F72BF2C16C}" destId="{13E23C99-85D5-412C-BD40-86E26B246A71}" srcOrd="1" destOrd="0" presId="urn:microsoft.com/office/officeart/2005/8/layout/hierarchy3"/>
    <dgm:cxn modelId="{9327D0B2-ECAB-4A56-91D4-D41791BC5192}" type="presOf" srcId="{AF670542-9B5A-4206-AB44-8CF92B1C15EF}" destId="{4E986587-9A41-4B41-86D6-ECE8C5F0A23E}" srcOrd="0" destOrd="0" presId="urn:microsoft.com/office/officeart/2005/8/layout/hierarchy3"/>
    <dgm:cxn modelId="{57776B59-4182-4ADE-BAB5-9B1E3398BE16}" srcId="{219565F1-3637-447B-8938-5C4A2DFAFC92}" destId="{FD53EA8F-9B24-41A2-BD6A-5F57BE7A034F}" srcOrd="0" destOrd="0" parTransId="{AF35A619-26E3-4132-8CD9-CEEBDC220E81}" sibTransId="{094818F4-419B-410D-90E8-EDC3F2AE0A85}"/>
    <dgm:cxn modelId="{EB794882-8E91-4E5E-8506-754C7A99536C}" type="presOf" srcId="{219565F1-3637-447B-8938-5C4A2DFAFC92}" destId="{E3B8D343-F002-47F3-A9D9-9E2717B56BF9}" srcOrd="1" destOrd="0" presId="urn:microsoft.com/office/officeart/2005/8/layout/hierarchy3"/>
    <dgm:cxn modelId="{136BFC81-AD87-403D-9759-C43A027EECD2}" type="presOf" srcId="{AF35A619-26E3-4132-8CD9-CEEBDC220E81}" destId="{7B653C85-BCC2-48DB-806F-D3DB63803791}" srcOrd="0" destOrd="0" presId="urn:microsoft.com/office/officeart/2005/8/layout/hierarchy3"/>
    <dgm:cxn modelId="{5EA51AD7-3DAA-437B-BD67-8C6200768B37}" srcId="{08CF797E-5E90-4D8C-A61C-6D555EDC29FC}" destId="{355CB425-1BBA-4C52-8214-87F72BF2C16C}" srcOrd="1" destOrd="0" parTransId="{A8090EE2-ACD8-4041-BF23-88F574DE1439}" sibTransId="{2D9179BF-345C-475B-B97C-3D735E0BA615}"/>
    <dgm:cxn modelId="{E87FE2E5-98D8-4B29-9D87-58279BF42009}" srcId="{355CB425-1BBA-4C52-8214-87F72BF2C16C}" destId="{2B005AC6-A8FD-4ADB-A8D8-7554ECD077CC}" srcOrd="0" destOrd="0" parTransId="{AF670542-9B5A-4206-AB44-8CF92B1C15EF}" sibTransId="{C00876CA-A6BE-41BD-B733-03E17CB0F3DB}"/>
    <dgm:cxn modelId="{B38F0863-C049-41A3-93F4-E3483C344A80}" type="presParOf" srcId="{C005CBC6-0FC7-45AF-A58A-67CA0DD16108}" destId="{45CC8E75-179D-4F1F-A914-6D99E517AB4F}" srcOrd="0" destOrd="0" presId="urn:microsoft.com/office/officeart/2005/8/layout/hierarchy3"/>
    <dgm:cxn modelId="{D655CB0A-AEAD-49E2-909C-BBD1A624F366}" type="presParOf" srcId="{45CC8E75-179D-4F1F-A914-6D99E517AB4F}" destId="{E14D7E9C-7984-4F1D-BB2D-D1BBB57921F5}" srcOrd="0" destOrd="0" presId="urn:microsoft.com/office/officeart/2005/8/layout/hierarchy3"/>
    <dgm:cxn modelId="{12950928-B842-4C80-90BA-398DC0D5386A}" type="presParOf" srcId="{E14D7E9C-7984-4F1D-BB2D-D1BBB57921F5}" destId="{B10C4334-7B0F-4DF3-8694-382023868550}" srcOrd="0" destOrd="0" presId="urn:microsoft.com/office/officeart/2005/8/layout/hierarchy3"/>
    <dgm:cxn modelId="{9E72D84D-6CEA-44F6-8613-7A9740238A0C}" type="presParOf" srcId="{E14D7E9C-7984-4F1D-BB2D-D1BBB57921F5}" destId="{E3B8D343-F002-47F3-A9D9-9E2717B56BF9}" srcOrd="1" destOrd="0" presId="urn:microsoft.com/office/officeart/2005/8/layout/hierarchy3"/>
    <dgm:cxn modelId="{883167B4-F23C-4862-BCE5-3D4D35E0C6EA}" type="presParOf" srcId="{45CC8E75-179D-4F1F-A914-6D99E517AB4F}" destId="{7C710D47-C66B-41D5-9B6D-C8B69E04C805}" srcOrd="1" destOrd="0" presId="urn:microsoft.com/office/officeart/2005/8/layout/hierarchy3"/>
    <dgm:cxn modelId="{E9AC685A-EC6D-4979-83D4-36250E23D81A}" type="presParOf" srcId="{7C710D47-C66B-41D5-9B6D-C8B69E04C805}" destId="{7B653C85-BCC2-48DB-806F-D3DB63803791}" srcOrd="0" destOrd="0" presId="urn:microsoft.com/office/officeart/2005/8/layout/hierarchy3"/>
    <dgm:cxn modelId="{2681EBCD-B1E0-4306-8958-DFC39B621CB3}" type="presParOf" srcId="{7C710D47-C66B-41D5-9B6D-C8B69E04C805}" destId="{11601C6F-3A14-42B9-A152-60B497625D79}" srcOrd="1" destOrd="0" presId="urn:microsoft.com/office/officeart/2005/8/layout/hierarchy3"/>
    <dgm:cxn modelId="{EB820E9F-36F2-41B3-9BE8-90AFAD3CB7C1}" type="presParOf" srcId="{C005CBC6-0FC7-45AF-A58A-67CA0DD16108}" destId="{9E01648F-DE7F-4E94-9B03-9FD643B55CA2}" srcOrd="1" destOrd="0" presId="urn:microsoft.com/office/officeart/2005/8/layout/hierarchy3"/>
    <dgm:cxn modelId="{D72C6925-87F4-4777-88B0-72E9ED259C44}" type="presParOf" srcId="{9E01648F-DE7F-4E94-9B03-9FD643B55CA2}" destId="{F8B083A0-5817-4F1D-B877-AD2A1A6915DF}" srcOrd="0" destOrd="0" presId="urn:microsoft.com/office/officeart/2005/8/layout/hierarchy3"/>
    <dgm:cxn modelId="{7153C451-5D0F-4F31-A40D-87B956A3ADF5}" type="presParOf" srcId="{F8B083A0-5817-4F1D-B877-AD2A1A6915DF}" destId="{2E0285DC-C9BE-4BE2-AB2D-F07B89A03FB8}" srcOrd="0" destOrd="0" presId="urn:microsoft.com/office/officeart/2005/8/layout/hierarchy3"/>
    <dgm:cxn modelId="{69C91DF8-5486-4FD7-99C3-A94A797090FE}" type="presParOf" srcId="{F8B083A0-5817-4F1D-B877-AD2A1A6915DF}" destId="{13E23C99-85D5-412C-BD40-86E26B246A71}" srcOrd="1" destOrd="0" presId="urn:microsoft.com/office/officeart/2005/8/layout/hierarchy3"/>
    <dgm:cxn modelId="{E992AE45-58FE-4E3B-B4AD-8F7612D8CD9C}" type="presParOf" srcId="{9E01648F-DE7F-4E94-9B03-9FD643B55CA2}" destId="{B90AFDCE-5413-41BA-813B-3268E1D70E72}" srcOrd="1" destOrd="0" presId="urn:microsoft.com/office/officeart/2005/8/layout/hierarchy3"/>
    <dgm:cxn modelId="{D104D3B3-AB10-4D16-BF34-E83B718E5CB9}" type="presParOf" srcId="{B90AFDCE-5413-41BA-813B-3268E1D70E72}" destId="{4E986587-9A41-4B41-86D6-ECE8C5F0A23E}" srcOrd="0" destOrd="0" presId="urn:microsoft.com/office/officeart/2005/8/layout/hierarchy3"/>
    <dgm:cxn modelId="{472484CC-C193-4932-B9F2-5566BBBABAFF}" type="presParOf" srcId="{B90AFDCE-5413-41BA-813B-3268E1D70E72}" destId="{BB9B4D87-60C6-4145-9E84-61E33B1E12C6}" srcOrd="1" destOrd="0" presId="urn:microsoft.com/office/officeart/2005/8/layout/hierarchy3"/>
    <dgm:cxn modelId="{C8EEEDF5-9BD0-4884-AFBB-8BC5B4263C28}" type="presParOf" srcId="{B90AFDCE-5413-41BA-813B-3268E1D70E72}" destId="{95FFFBBF-1254-45D5-B09C-0F4303C5A70F}" srcOrd="2" destOrd="0" presId="urn:microsoft.com/office/officeart/2005/8/layout/hierarchy3"/>
    <dgm:cxn modelId="{EFC2B8E7-5F6B-4940-98E4-C523A0E56C3F}" type="presParOf" srcId="{B90AFDCE-5413-41BA-813B-3268E1D70E72}" destId="{E601C0FD-2F0C-4599-B244-A23BB76D9347}" srcOrd="3" destOrd="0" presId="urn:microsoft.com/office/officeart/2005/8/layout/hierarchy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AA7A3EF-49D3-43B9-B2CF-7F2E943877F9}" type="doc">
      <dgm:prSet loTypeId="urn:microsoft.com/office/officeart/2005/8/layout/hierarchy4" loCatId="list" qsTypeId="urn:microsoft.com/office/officeart/2005/8/quickstyle/simple1" qsCatId="simple" csTypeId="urn:microsoft.com/office/officeart/2005/8/colors/accent1_2" csCatId="accent1" phldr="1"/>
      <dgm:spPr/>
      <dgm:t>
        <a:bodyPr/>
        <a:lstStyle/>
        <a:p>
          <a:endParaRPr lang="en-US"/>
        </a:p>
      </dgm:t>
    </dgm:pt>
    <dgm:pt modelId="{8A895026-4B3B-4BEC-AC61-CDB8DC29D913}">
      <dgm:prSet phldrT="[Text]" custT="1"/>
      <dgm:spPr>
        <a:noFill/>
        <a:ln w="6350">
          <a:solidFill>
            <a:schemeClr val="tx2">
              <a:lumMod val="40000"/>
              <a:lumOff val="60000"/>
            </a:schemeClr>
          </a:solidFill>
        </a:ln>
      </dgm:spPr>
      <dgm:t>
        <a:bodyPr/>
        <a:lstStyle/>
        <a:p>
          <a:r>
            <a:rPr lang="en-US" sz="1400" dirty="0">
              <a:solidFill>
                <a:schemeClr val="tx2"/>
              </a:solidFill>
            </a:rPr>
            <a:t>Current </a:t>
          </a:r>
          <a:r>
            <a:rPr lang="en-US" sz="1400" dirty="0" smtClean="0">
              <a:solidFill>
                <a:schemeClr val="tx2"/>
              </a:solidFill>
            </a:rPr>
            <a:t>Process</a:t>
          </a:r>
          <a:endParaRPr lang="en-US" sz="1400" dirty="0">
            <a:solidFill>
              <a:schemeClr val="tx2"/>
            </a:solidFill>
          </a:endParaRPr>
        </a:p>
      </dgm:t>
    </dgm:pt>
    <dgm:pt modelId="{9A2EB9B2-D475-4694-94EE-1BB125485AE5}" type="parTrans" cxnId="{3BD70CF5-CAD1-4997-8527-49C388E98932}">
      <dgm:prSet/>
      <dgm:spPr/>
      <dgm:t>
        <a:bodyPr/>
        <a:lstStyle/>
        <a:p>
          <a:endParaRPr lang="en-US"/>
        </a:p>
      </dgm:t>
    </dgm:pt>
    <dgm:pt modelId="{5EF0AA21-A0BC-44AE-B554-1C6D046B29AB}" type="sibTrans" cxnId="{3BD70CF5-CAD1-4997-8527-49C388E98932}">
      <dgm:prSet/>
      <dgm:spPr/>
      <dgm:t>
        <a:bodyPr/>
        <a:lstStyle/>
        <a:p>
          <a:endParaRPr lang="en-US"/>
        </a:p>
      </dgm:t>
    </dgm:pt>
    <dgm:pt modelId="{64BA6E5B-29D4-4EE7-A57E-3935ABF8D3BE}">
      <dgm:prSet phldrT="[Text]" custT="1"/>
      <dgm:spPr>
        <a:noFill/>
        <a:ln w="6350">
          <a:solidFill>
            <a:schemeClr val="tx2">
              <a:lumMod val="40000"/>
              <a:lumOff val="60000"/>
            </a:schemeClr>
          </a:solidFill>
        </a:ln>
      </dgm:spPr>
      <dgm:t>
        <a:bodyPr anchor="t"/>
        <a:lstStyle/>
        <a:p>
          <a:pPr algn="ctr"/>
          <a:r>
            <a:rPr lang="en-US" sz="1400" dirty="0">
              <a:solidFill>
                <a:schemeClr val="tx2"/>
              </a:solidFill>
              <a:latin typeface="+mj-lt"/>
            </a:rPr>
            <a:t>Phase 1:</a:t>
          </a:r>
        </a:p>
        <a:p>
          <a:pPr algn="l"/>
          <a:r>
            <a:rPr lang="en-US" sz="1400" dirty="0">
              <a:solidFill>
                <a:schemeClr val="tx2"/>
              </a:solidFill>
              <a:latin typeface="+mj-lt"/>
            </a:rPr>
            <a:t>- App. Team validates/confirms the RACF mapping file </a:t>
          </a:r>
        </a:p>
        <a:p>
          <a:pPr algn="l"/>
          <a:r>
            <a:rPr lang="en-US" sz="1400" dirty="0">
              <a:solidFill>
                <a:schemeClr val="tx2"/>
              </a:solidFill>
              <a:latin typeface="+mj-lt"/>
            </a:rPr>
            <a:t>- App.  team provides screenshot of raw extract query with date and timestamp</a:t>
          </a:r>
        </a:p>
      </dgm:t>
    </dgm:pt>
    <dgm:pt modelId="{2E1896D1-850E-45FA-9922-167182EA97FA}" type="parTrans" cxnId="{1C257315-B88A-44D3-B248-8DD437B6D1AC}">
      <dgm:prSet/>
      <dgm:spPr/>
      <dgm:t>
        <a:bodyPr/>
        <a:lstStyle/>
        <a:p>
          <a:endParaRPr lang="en-US"/>
        </a:p>
      </dgm:t>
    </dgm:pt>
    <dgm:pt modelId="{EA941366-81CC-4584-9C44-780DA9FB4E62}" type="sibTrans" cxnId="{1C257315-B88A-44D3-B248-8DD437B6D1AC}">
      <dgm:prSet/>
      <dgm:spPr/>
      <dgm:t>
        <a:bodyPr/>
        <a:lstStyle/>
        <a:p>
          <a:endParaRPr lang="en-US"/>
        </a:p>
      </dgm:t>
    </dgm:pt>
    <dgm:pt modelId="{3A9608DB-7702-4173-A6A2-AC7BF1E090AF}">
      <dgm:prSet phldrT="[Text]" custT="1"/>
      <dgm:spPr>
        <a:noFill/>
        <a:ln w="6350">
          <a:solidFill>
            <a:schemeClr val="tx2">
              <a:lumMod val="40000"/>
              <a:lumOff val="60000"/>
            </a:schemeClr>
          </a:solidFill>
        </a:ln>
      </dgm:spPr>
      <dgm:t>
        <a:bodyPr anchor="t"/>
        <a:lstStyle/>
        <a:p>
          <a:pPr algn="ctr"/>
          <a:r>
            <a:rPr lang="en-US" sz="1400" dirty="0">
              <a:solidFill>
                <a:schemeClr val="tx2"/>
              </a:solidFill>
              <a:latin typeface="+mj-lt"/>
            </a:rPr>
            <a:t>Phase 2: </a:t>
          </a:r>
        </a:p>
        <a:p>
          <a:pPr algn="l"/>
          <a:r>
            <a:rPr lang="en-US" sz="1400" dirty="0">
              <a:solidFill>
                <a:schemeClr val="tx2"/>
              </a:solidFill>
              <a:latin typeface="+mj-lt"/>
            </a:rPr>
            <a:t>- App. team performs 1:1 validation by comparing the raw extract and the SailPoint data</a:t>
          </a:r>
        </a:p>
        <a:p>
          <a:pPr algn="l"/>
          <a:r>
            <a:rPr lang="en-US" sz="1400" dirty="0">
              <a:solidFill>
                <a:schemeClr val="tx2"/>
              </a:solidFill>
              <a:latin typeface="+mj-lt"/>
            </a:rPr>
            <a:t>- App. team provides justification for the data not included in the campaign and sign-offs on 1:1 validation</a:t>
          </a:r>
        </a:p>
      </dgm:t>
    </dgm:pt>
    <dgm:pt modelId="{61EFBC19-261F-4D5C-A148-7F672AC90B6F}" type="parTrans" cxnId="{594850ED-D36A-4639-BFD0-798B11C784D2}">
      <dgm:prSet/>
      <dgm:spPr/>
      <dgm:t>
        <a:bodyPr/>
        <a:lstStyle/>
        <a:p>
          <a:endParaRPr lang="en-US"/>
        </a:p>
      </dgm:t>
    </dgm:pt>
    <dgm:pt modelId="{8B93FBE5-4B31-45BE-8683-4A615741D80D}" type="sibTrans" cxnId="{594850ED-D36A-4639-BFD0-798B11C784D2}">
      <dgm:prSet/>
      <dgm:spPr/>
      <dgm:t>
        <a:bodyPr/>
        <a:lstStyle/>
        <a:p>
          <a:endParaRPr lang="en-US"/>
        </a:p>
      </dgm:t>
    </dgm:pt>
    <dgm:pt modelId="{7D26F298-DD4C-43C4-B859-2B96371A7D4F}">
      <dgm:prSet phldrT="[Text]" custT="1"/>
      <dgm:spPr>
        <a:noFill/>
        <a:ln w="6350">
          <a:solidFill>
            <a:schemeClr val="bg1"/>
          </a:solidFill>
        </a:ln>
      </dgm:spPr>
      <dgm:t>
        <a:bodyPr anchor="t"/>
        <a:lstStyle/>
        <a:p>
          <a:pPr algn="ctr" rtl="0"/>
          <a:r>
            <a:rPr lang="en-US" sz="1400" dirty="0">
              <a:solidFill>
                <a:schemeClr val="tx2"/>
              </a:solidFill>
            </a:rPr>
            <a:t>Phase 1:</a:t>
          </a:r>
        </a:p>
        <a:p>
          <a:pPr algn="l" rtl="0"/>
          <a:r>
            <a:rPr lang="en-US" sz="1400" dirty="0">
              <a:solidFill>
                <a:schemeClr val="tx2"/>
              </a:solidFill>
            </a:rPr>
            <a:t>- App. team validates/confirms the RACF mapping file </a:t>
          </a:r>
        </a:p>
      </dgm:t>
    </dgm:pt>
    <dgm:pt modelId="{77F132F7-C643-4648-8C08-C82A024F98B1}" type="parTrans" cxnId="{2C5375B2-43DE-4EE6-B1FB-FC5A69BB75D7}">
      <dgm:prSet/>
      <dgm:spPr/>
      <dgm:t>
        <a:bodyPr/>
        <a:lstStyle/>
        <a:p>
          <a:endParaRPr lang="en-US"/>
        </a:p>
      </dgm:t>
    </dgm:pt>
    <dgm:pt modelId="{D96B4CE8-77E8-4E59-B586-9F5DBD83C90B}" type="sibTrans" cxnId="{2C5375B2-43DE-4EE6-B1FB-FC5A69BB75D7}">
      <dgm:prSet/>
      <dgm:spPr/>
      <dgm:t>
        <a:bodyPr/>
        <a:lstStyle/>
        <a:p>
          <a:endParaRPr lang="en-US"/>
        </a:p>
      </dgm:t>
    </dgm:pt>
    <dgm:pt modelId="{AE52DDCD-E136-4B7D-A680-3D91BA1E85D9}">
      <dgm:prSet phldrT="[Text]" custT="1"/>
      <dgm:spPr>
        <a:noFill/>
        <a:ln w="6350">
          <a:solidFill>
            <a:schemeClr val="bg1"/>
          </a:solidFill>
        </a:ln>
      </dgm:spPr>
      <dgm:t>
        <a:bodyPr anchor="t"/>
        <a:lstStyle/>
        <a:p>
          <a:pPr algn="ctr"/>
          <a:r>
            <a:rPr lang="en-US" sz="1400" dirty="0">
              <a:solidFill>
                <a:schemeClr val="tx2"/>
              </a:solidFill>
            </a:rPr>
            <a:t>Phase 2 :</a:t>
          </a:r>
        </a:p>
        <a:p>
          <a:pPr algn="l"/>
          <a:r>
            <a:rPr lang="en-US" sz="1400" dirty="0">
              <a:solidFill>
                <a:schemeClr val="tx2"/>
              </a:solidFill>
            </a:rPr>
            <a:t>- Ops team executes data load in SailPoint</a:t>
          </a:r>
        </a:p>
        <a:p>
          <a:pPr algn="l"/>
          <a:r>
            <a:rPr lang="en-US" sz="1400" dirty="0">
              <a:solidFill>
                <a:schemeClr val="tx2"/>
              </a:solidFill>
            </a:rPr>
            <a:t>- Ops team executes the ETL job that performs 1:1 validation between app. raw extract and SailPoint data</a:t>
          </a:r>
        </a:p>
        <a:p>
          <a:pPr algn="l"/>
          <a:r>
            <a:rPr lang="en-US" sz="1400" dirty="0">
              <a:solidFill>
                <a:schemeClr val="tx2"/>
              </a:solidFill>
            </a:rPr>
            <a:t>- App. team provides justification for the data not included in the campaign and sign-offs on 1:1 validation</a:t>
          </a:r>
        </a:p>
      </dgm:t>
    </dgm:pt>
    <dgm:pt modelId="{F5033803-7119-4664-8ACC-4FC3CACB72BA}" type="parTrans" cxnId="{10C1F855-5AAA-4DA6-AEC6-2A34A1D177DA}">
      <dgm:prSet/>
      <dgm:spPr/>
      <dgm:t>
        <a:bodyPr/>
        <a:lstStyle/>
        <a:p>
          <a:endParaRPr lang="en-US"/>
        </a:p>
      </dgm:t>
    </dgm:pt>
    <dgm:pt modelId="{1968A594-33C5-493F-88E5-16D6267047AB}" type="sibTrans" cxnId="{10C1F855-5AAA-4DA6-AEC6-2A34A1D177DA}">
      <dgm:prSet/>
      <dgm:spPr/>
      <dgm:t>
        <a:bodyPr/>
        <a:lstStyle/>
        <a:p>
          <a:endParaRPr lang="en-US"/>
        </a:p>
      </dgm:t>
    </dgm:pt>
    <dgm:pt modelId="{8145B8DC-A23D-4342-A7F7-C9D029C03276}">
      <dgm:prSet phldrT="[Text]" custT="1"/>
      <dgm:spPr>
        <a:noFill/>
        <a:ln w="6350">
          <a:solidFill>
            <a:schemeClr val="bg1"/>
          </a:solidFill>
        </a:ln>
      </dgm:spPr>
      <dgm:t>
        <a:bodyPr/>
        <a:lstStyle/>
        <a:p>
          <a:r>
            <a:rPr lang="en-US" sz="1400" b="0" dirty="0">
              <a:solidFill>
                <a:schemeClr val="tx2"/>
              </a:solidFill>
            </a:rPr>
            <a:t>Future</a:t>
          </a:r>
          <a:r>
            <a:rPr lang="en-US" sz="1400" dirty="0">
              <a:solidFill>
                <a:schemeClr val="tx2"/>
              </a:solidFill>
            </a:rPr>
            <a:t> Process</a:t>
          </a:r>
        </a:p>
      </dgm:t>
    </dgm:pt>
    <dgm:pt modelId="{F66D7041-3E2B-4423-8279-FF793BC9DCF3}" type="sibTrans" cxnId="{D98BA7D6-750D-4C65-9593-8BDC3167F984}">
      <dgm:prSet/>
      <dgm:spPr/>
      <dgm:t>
        <a:bodyPr/>
        <a:lstStyle/>
        <a:p>
          <a:endParaRPr lang="en-US"/>
        </a:p>
      </dgm:t>
    </dgm:pt>
    <dgm:pt modelId="{7BB14CBB-BB0D-48E7-941B-0FF0D7E51AEE}" type="parTrans" cxnId="{D98BA7D6-750D-4C65-9593-8BDC3167F984}">
      <dgm:prSet/>
      <dgm:spPr/>
      <dgm:t>
        <a:bodyPr/>
        <a:lstStyle/>
        <a:p>
          <a:endParaRPr lang="en-US"/>
        </a:p>
      </dgm:t>
    </dgm:pt>
    <dgm:pt modelId="{04B853CA-0CDA-4F01-BE93-AC3E0645692F}" type="pres">
      <dgm:prSet presAssocID="{FAA7A3EF-49D3-43B9-B2CF-7F2E943877F9}" presName="Name0" presStyleCnt="0">
        <dgm:presLayoutVars>
          <dgm:chPref val="1"/>
          <dgm:dir/>
          <dgm:animOne val="branch"/>
          <dgm:animLvl val="lvl"/>
          <dgm:resizeHandles/>
        </dgm:presLayoutVars>
      </dgm:prSet>
      <dgm:spPr/>
      <dgm:t>
        <a:bodyPr/>
        <a:lstStyle/>
        <a:p>
          <a:endParaRPr lang="en-US"/>
        </a:p>
      </dgm:t>
    </dgm:pt>
    <dgm:pt modelId="{2B5463DE-4979-4B40-8C06-1E63ABCD3F3B}" type="pres">
      <dgm:prSet presAssocID="{8A895026-4B3B-4BEC-AC61-CDB8DC29D913}" presName="vertOne" presStyleCnt="0"/>
      <dgm:spPr/>
    </dgm:pt>
    <dgm:pt modelId="{40BBAC88-CEC1-4724-8446-FEAA120852DE}" type="pres">
      <dgm:prSet presAssocID="{8A895026-4B3B-4BEC-AC61-CDB8DC29D913}" presName="txOne" presStyleLbl="node0" presStyleIdx="0" presStyleCnt="2" custScaleX="68664" custScaleY="10461" custLinFactNeighborX="634" custLinFactNeighborY="-47349">
        <dgm:presLayoutVars>
          <dgm:chPref val="3"/>
        </dgm:presLayoutVars>
      </dgm:prSet>
      <dgm:spPr/>
      <dgm:t>
        <a:bodyPr/>
        <a:lstStyle/>
        <a:p>
          <a:endParaRPr lang="en-US"/>
        </a:p>
      </dgm:t>
    </dgm:pt>
    <dgm:pt modelId="{9B4051A4-6B0D-4B16-A6E7-562E7624AEA0}" type="pres">
      <dgm:prSet presAssocID="{8A895026-4B3B-4BEC-AC61-CDB8DC29D913}" presName="parTransOne" presStyleCnt="0"/>
      <dgm:spPr/>
    </dgm:pt>
    <dgm:pt modelId="{749760C2-E1D3-4232-88A2-C29E78B00649}" type="pres">
      <dgm:prSet presAssocID="{8A895026-4B3B-4BEC-AC61-CDB8DC29D913}" presName="horzOne" presStyleCnt="0"/>
      <dgm:spPr/>
    </dgm:pt>
    <dgm:pt modelId="{2ED8892C-36DB-4279-962E-851261FE5F1E}" type="pres">
      <dgm:prSet presAssocID="{64BA6E5B-29D4-4EE7-A57E-3935ABF8D3BE}" presName="vertTwo" presStyleCnt="0"/>
      <dgm:spPr/>
    </dgm:pt>
    <dgm:pt modelId="{A2A28D7A-9032-4F34-A9C7-6172D73633BC}" type="pres">
      <dgm:prSet presAssocID="{64BA6E5B-29D4-4EE7-A57E-3935ABF8D3BE}" presName="txTwo" presStyleLbl="node2" presStyleIdx="0" presStyleCnt="4" custScaleX="208147" custScaleY="95414" custLinFactNeighborY="-6884">
        <dgm:presLayoutVars>
          <dgm:chPref val="3"/>
        </dgm:presLayoutVars>
      </dgm:prSet>
      <dgm:spPr/>
      <dgm:t>
        <a:bodyPr/>
        <a:lstStyle/>
        <a:p>
          <a:endParaRPr lang="en-US"/>
        </a:p>
      </dgm:t>
    </dgm:pt>
    <dgm:pt modelId="{DFD7AA62-53A1-409B-9138-18991D79E64B}" type="pres">
      <dgm:prSet presAssocID="{64BA6E5B-29D4-4EE7-A57E-3935ABF8D3BE}" presName="horzTwo" presStyleCnt="0"/>
      <dgm:spPr/>
    </dgm:pt>
    <dgm:pt modelId="{28686E7B-A37F-47A0-81DD-98D37431531E}" type="pres">
      <dgm:prSet presAssocID="{EA941366-81CC-4584-9C44-780DA9FB4E62}" presName="sibSpaceTwo" presStyleCnt="0"/>
      <dgm:spPr/>
    </dgm:pt>
    <dgm:pt modelId="{1AE9CC6A-FE41-4580-A2C2-A6AD81C23FAC}" type="pres">
      <dgm:prSet presAssocID="{3A9608DB-7702-4173-A6A2-AC7BF1E090AF}" presName="vertTwo" presStyleCnt="0"/>
      <dgm:spPr/>
    </dgm:pt>
    <dgm:pt modelId="{6B74854C-6F79-402D-9872-759452622C76}" type="pres">
      <dgm:prSet presAssocID="{3A9608DB-7702-4173-A6A2-AC7BF1E090AF}" presName="txTwo" presStyleLbl="node2" presStyleIdx="1" presStyleCnt="4" custScaleX="208147" custScaleY="95414" custLinFactNeighborY="-6884">
        <dgm:presLayoutVars>
          <dgm:chPref val="3"/>
        </dgm:presLayoutVars>
      </dgm:prSet>
      <dgm:spPr/>
      <dgm:t>
        <a:bodyPr/>
        <a:lstStyle/>
        <a:p>
          <a:endParaRPr lang="en-US"/>
        </a:p>
      </dgm:t>
    </dgm:pt>
    <dgm:pt modelId="{C9FE18AE-19ED-4197-AD3A-73F012EFE6FC}" type="pres">
      <dgm:prSet presAssocID="{3A9608DB-7702-4173-A6A2-AC7BF1E090AF}" presName="horzTwo" presStyleCnt="0"/>
      <dgm:spPr/>
    </dgm:pt>
    <dgm:pt modelId="{5239E04D-88E6-4ACC-986A-4C8CCFF13376}" type="pres">
      <dgm:prSet presAssocID="{5EF0AA21-A0BC-44AE-B554-1C6D046B29AB}" presName="sibSpaceOne" presStyleCnt="0"/>
      <dgm:spPr/>
    </dgm:pt>
    <dgm:pt modelId="{2F980E60-302D-47B8-B362-6F931E37A3E7}" type="pres">
      <dgm:prSet presAssocID="{8145B8DC-A23D-4342-A7F7-C9D029C03276}" presName="vertOne" presStyleCnt="0"/>
      <dgm:spPr/>
    </dgm:pt>
    <dgm:pt modelId="{682E707A-FA60-46E2-8697-3C2BFD797B59}" type="pres">
      <dgm:prSet presAssocID="{8145B8DC-A23D-4342-A7F7-C9D029C03276}" presName="txOne" presStyleLbl="node0" presStyleIdx="1" presStyleCnt="2" custScaleX="68603" custScaleY="10442" custLinFactNeighborX="1352" custLinFactNeighborY="-91">
        <dgm:presLayoutVars>
          <dgm:chPref val="3"/>
        </dgm:presLayoutVars>
      </dgm:prSet>
      <dgm:spPr/>
      <dgm:t>
        <a:bodyPr/>
        <a:lstStyle/>
        <a:p>
          <a:endParaRPr lang="en-US"/>
        </a:p>
      </dgm:t>
    </dgm:pt>
    <dgm:pt modelId="{52E1268E-D99C-4723-9EE8-950590B7ACF0}" type="pres">
      <dgm:prSet presAssocID="{8145B8DC-A23D-4342-A7F7-C9D029C03276}" presName="parTransOne" presStyleCnt="0"/>
      <dgm:spPr/>
    </dgm:pt>
    <dgm:pt modelId="{06815229-FB47-456F-8B02-18B4237D56A6}" type="pres">
      <dgm:prSet presAssocID="{8145B8DC-A23D-4342-A7F7-C9D029C03276}" presName="horzOne" presStyleCnt="0"/>
      <dgm:spPr/>
    </dgm:pt>
    <dgm:pt modelId="{36720E24-9656-403E-9D68-894EB2718593}" type="pres">
      <dgm:prSet presAssocID="{7D26F298-DD4C-43C4-B859-2B96371A7D4F}" presName="vertTwo" presStyleCnt="0"/>
      <dgm:spPr/>
    </dgm:pt>
    <dgm:pt modelId="{AF55F213-1D99-4C24-AD3A-FE8F7F711996}" type="pres">
      <dgm:prSet presAssocID="{7D26F298-DD4C-43C4-B859-2B96371A7D4F}" presName="txTwo" presStyleLbl="node2" presStyleIdx="2" presStyleCnt="4" custScaleX="208147" custScaleY="95414" custLinFactNeighborY="-6884">
        <dgm:presLayoutVars>
          <dgm:chPref val="3"/>
        </dgm:presLayoutVars>
      </dgm:prSet>
      <dgm:spPr/>
      <dgm:t>
        <a:bodyPr/>
        <a:lstStyle/>
        <a:p>
          <a:endParaRPr lang="en-US"/>
        </a:p>
      </dgm:t>
    </dgm:pt>
    <dgm:pt modelId="{029F698A-661F-46C7-A28C-72F6F043ACFD}" type="pres">
      <dgm:prSet presAssocID="{7D26F298-DD4C-43C4-B859-2B96371A7D4F}" presName="horzTwo" presStyleCnt="0"/>
      <dgm:spPr/>
    </dgm:pt>
    <dgm:pt modelId="{C77D4096-B55C-450B-8632-1034503ED7D2}" type="pres">
      <dgm:prSet presAssocID="{D96B4CE8-77E8-4E59-B586-9F5DBD83C90B}" presName="sibSpaceTwo" presStyleCnt="0"/>
      <dgm:spPr/>
    </dgm:pt>
    <dgm:pt modelId="{FD431BA1-B806-49D2-B67B-D92898FCBA96}" type="pres">
      <dgm:prSet presAssocID="{AE52DDCD-E136-4B7D-A680-3D91BA1E85D9}" presName="vertTwo" presStyleCnt="0"/>
      <dgm:spPr/>
    </dgm:pt>
    <dgm:pt modelId="{0586C00E-A8D6-402E-A2DB-C9BAE241D5CC}" type="pres">
      <dgm:prSet presAssocID="{AE52DDCD-E136-4B7D-A680-3D91BA1E85D9}" presName="txTwo" presStyleLbl="node2" presStyleIdx="3" presStyleCnt="4" custScaleX="208147" custScaleY="95414" custLinFactNeighborY="-6884">
        <dgm:presLayoutVars>
          <dgm:chPref val="3"/>
        </dgm:presLayoutVars>
      </dgm:prSet>
      <dgm:spPr/>
      <dgm:t>
        <a:bodyPr/>
        <a:lstStyle/>
        <a:p>
          <a:endParaRPr lang="en-US"/>
        </a:p>
      </dgm:t>
    </dgm:pt>
    <dgm:pt modelId="{B724AB89-EBEB-434C-8CB0-28AE8AD7666D}" type="pres">
      <dgm:prSet presAssocID="{AE52DDCD-E136-4B7D-A680-3D91BA1E85D9}" presName="horzTwo" presStyleCnt="0"/>
      <dgm:spPr/>
    </dgm:pt>
  </dgm:ptLst>
  <dgm:cxnLst>
    <dgm:cxn modelId="{1B542A43-B62E-405A-BE65-D4D6C412A7B2}" type="presOf" srcId="{8145B8DC-A23D-4342-A7F7-C9D029C03276}" destId="{682E707A-FA60-46E2-8697-3C2BFD797B59}" srcOrd="0" destOrd="0" presId="urn:microsoft.com/office/officeart/2005/8/layout/hierarchy4"/>
    <dgm:cxn modelId="{2C5375B2-43DE-4EE6-B1FB-FC5A69BB75D7}" srcId="{8145B8DC-A23D-4342-A7F7-C9D029C03276}" destId="{7D26F298-DD4C-43C4-B859-2B96371A7D4F}" srcOrd="0" destOrd="0" parTransId="{77F132F7-C643-4648-8C08-C82A024F98B1}" sibTransId="{D96B4CE8-77E8-4E59-B586-9F5DBD83C90B}"/>
    <dgm:cxn modelId="{1C257315-B88A-44D3-B248-8DD437B6D1AC}" srcId="{8A895026-4B3B-4BEC-AC61-CDB8DC29D913}" destId="{64BA6E5B-29D4-4EE7-A57E-3935ABF8D3BE}" srcOrd="0" destOrd="0" parTransId="{2E1896D1-850E-45FA-9922-167182EA97FA}" sibTransId="{EA941366-81CC-4584-9C44-780DA9FB4E62}"/>
    <dgm:cxn modelId="{D98BA7D6-750D-4C65-9593-8BDC3167F984}" srcId="{FAA7A3EF-49D3-43B9-B2CF-7F2E943877F9}" destId="{8145B8DC-A23D-4342-A7F7-C9D029C03276}" srcOrd="1" destOrd="0" parTransId="{7BB14CBB-BB0D-48E7-941B-0FF0D7E51AEE}" sibTransId="{F66D7041-3E2B-4423-8279-FF793BC9DCF3}"/>
    <dgm:cxn modelId="{B9865343-90A2-48A9-82E2-8C6718AE0500}" type="presOf" srcId="{AE52DDCD-E136-4B7D-A680-3D91BA1E85D9}" destId="{0586C00E-A8D6-402E-A2DB-C9BAE241D5CC}" srcOrd="0" destOrd="0" presId="urn:microsoft.com/office/officeart/2005/8/layout/hierarchy4"/>
    <dgm:cxn modelId="{10C1F855-5AAA-4DA6-AEC6-2A34A1D177DA}" srcId="{8145B8DC-A23D-4342-A7F7-C9D029C03276}" destId="{AE52DDCD-E136-4B7D-A680-3D91BA1E85D9}" srcOrd="1" destOrd="0" parTransId="{F5033803-7119-4664-8ACC-4FC3CACB72BA}" sibTransId="{1968A594-33C5-493F-88E5-16D6267047AB}"/>
    <dgm:cxn modelId="{37650836-1757-4081-ACEE-072139E6911B}" type="presOf" srcId="{8A895026-4B3B-4BEC-AC61-CDB8DC29D913}" destId="{40BBAC88-CEC1-4724-8446-FEAA120852DE}" srcOrd="0" destOrd="0" presId="urn:microsoft.com/office/officeart/2005/8/layout/hierarchy4"/>
    <dgm:cxn modelId="{3BD70CF5-CAD1-4997-8527-49C388E98932}" srcId="{FAA7A3EF-49D3-43B9-B2CF-7F2E943877F9}" destId="{8A895026-4B3B-4BEC-AC61-CDB8DC29D913}" srcOrd="0" destOrd="0" parTransId="{9A2EB9B2-D475-4694-94EE-1BB125485AE5}" sibTransId="{5EF0AA21-A0BC-44AE-B554-1C6D046B29AB}"/>
    <dgm:cxn modelId="{594850ED-D36A-4639-BFD0-798B11C784D2}" srcId="{8A895026-4B3B-4BEC-AC61-CDB8DC29D913}" destId="{3A9608DB-7702-4173-A6A2-AC7BF1E090AF}" srcOrd="1" destOrd="0" parTransId="{61EFBC19-261F-4D5C-A148-7F672AC90B6F}" sibTransId="{8B93FBE5-4B31-45BE-8683-4A615741D80D}"/>
    <dgm:cxn modelId="{E99F5645-5B7F-42B9-BE06-1C499BB245E0}" type="presOf" srcId="{7D26F298-DD4C-43C4-B859-2B96371A7D4F}" destId="{AF55F213-1D99-4C24-AD3A-FE8F7F711996}" srcOrd="0" destOrd="0" presId="urn:microsoft.com/office/officeart/2005/8/layout/hierarchy4"/>
    <dgm:cxn modelId="{7BF419A1-7FBA-4992-ACA6-87C8C89CD2C5}" type="presOf" srcId="{64BA6E5B-29D4-4EE7-A57E-3935ABF8D3BE}" destId="{A2A28D7A-9032-4F34-A9C7-6172D73633BC}" srcOrd="0" destOrd="0" presId="urn:microsoft.com/office/officeart/2005/8/layout/hierarchy4"/>
    <dgm:cxn modelId="{8EC7FEA4-8141-4953-9049-E70850618C8F}" type="presOf" srcId="{FAA7A3EF-49D3-43B9-B2CF-7F2E943877F9}" destId="{04B853CA-0CDA-4F01-BE93-AC3E0645692F}" srcOrd="0" destOrd="0" presId="urn:microsoft.com/office/officeart/2005/8/layout/hierarchy4"/>
    <dgm:cxn modelId="{9DC479EA-08E4-4975-8C35-A737E98578CC}" type="presOf" srcId="{3A9608DB-7702-4173-A6A2-AC7BF1E090AF}" destId="{6B74854C-6F79-402D-9872-759452622C76}" srcOrd="0" destOrd="0" presId="urn:microsoft.com/office/officeart/2005/8/layout/hierarchy4"/>
    <dgm:cxn modelId="{23216728-E748-49EC-B8FF-ED59C2393631}" type="presParOf" srcId="{04B853CA-0CDA-4F01-BE93-AC3E0645692F}" destId="{2B5463DE-4979-4B40-8C06-1E63ABCD3F3B}" srcOrd="0" destOrd="0" presId="urn:microsoft.com/office/officeart/2005/8/layout/hierarchy4"/>
    <dgm:cxn modelId="{6FD9F919-0FEB-4A63-A67A-63D295ECDC1F}" type="presParOf" srcId="{2B5463DE-4979-4B40-8C06-1E63ABCD3F3B}" destId="{40BBAC88-CEC1-4724-8446-FEAA120852DE}" srcOrd="0" destOrd="0" presId="urn:microsoft.com/office/officeart/2005/8/layout/hierarchy4"/>
    <dgm:cxn modelId="{065159AB-DDD0-4B80-A14C-81FBCC89A44B}" type="presParOf" srcId="{2B5463DE-4979-4B40-8C06-1E63ABCD3F3B}" destId="{9B4051A4-6B0D-4B16-A6E7-562E7624AEA0}" srcOrd="1" destOrd="0" presId="urn:microsoft.com/office/officeart/2005/8/layout/hierarchy4"/>
    <dgm:cxn modelId="{5FD5A746-6013-4CEC-A879-167EC18E30B4}" type="presParOf" srcId="{2B5463DE-4979-4B40-8C06-1E63ABCD3F3B}" destId="{749760C2-E1D3-4232-88A2-C29E78B00649}" srcOrd="2" destOrd="0" presId="urn:microsoft.com/office/officeart/2005/8/layout/hierarchy4"/>
    <dgm:cxn modelId="{530E77E3-6CD4-4DE3-9D56-B96982DE4E04}" type="presParOf" srcId="{749760C2-E1D3-4232-88A2-C29E78B00649}" destId="{2ED8892C-36DB-4279-962E-851261FE5F1E}" srcOrd="0" destOrd="0" presId="urn:microsoft.com/office/officeart/2005/8/layout/hierarchy4"/>
    <dgm:cxn modelId="{B35204CF-5285-4E09-BC93-A57F55C87F3D}" type="presParOf" srcId="{2ED8892C-36DB-4279-962E-851261FE5F1E}" destId="{A2A28D7A-9032-4F34-A9C7-6172D73633BC}" srcOrd="0" destOrd="0" presId="urn:microsoft.com/office/officeart/2005/8/layout/hierarchy4"/>
    <dgm:cxn modelId="{E2488B18-4B40-4388-855C-179AF8BA9993}" type="presParOf" srcId="{2ED8892C-36DB-4279-962E-851261FE5F1E}" destId="{DFD7AA62-53A1-409B-9138-18991D79E64B}" srcOrd="1" destOrd="0" presId="urn:microsoft.com/office/officeart/2005/8/layout/hierarchy4"/>
    <dgm:cxn modelId="{AED89360-FFF1-43D4-964D-88E7AC6166D3}" type="presParOf" srcId="{749760C2-E1D3-4232-88A2-C29E78B00649}" destId="{28686E7B-A37F-47A0-81DD-98D37431531E}" srcOrd="1" destOrd="0" presId="urn:microsoft.com/office/officeart/2005/8/layout/hierarchy4"/>
    <dgm:cxn modelId="{E98ECEDA-DD5F-4D2B-925F-353140B216D7}" type="presParOf" srcId="{749760C2-E1D3-4232-88A2-C29E78B00649}" destId="{1AE9CC6A-FE41-4580-A2C2-A6AD81C23FAC}" srcOrd="2" destOrd="0" presId="urn:microsoft.com/office/officeart/2005/8/layout/hierarchy4"/>
    <dgm:cxn modelId="{33F686D5-202C-4266-B254-868EE198AD3E}" type="presParOf" srcId="{1AE9CC6A-FE41-4580-A2C2-A6AD81C23FAC}" destId="{6B74854C-6F79-402D-9872-759452622C76}" srcOrd="0" destOrd="0" presId="urn:microsoft.com/office/officeart/2005/8/layout/hierarchy4"/>
    <dgm:cxn modelId="{DE539902-5FD5-4CB8-83C0-D0A9DA78A7B8}" type="presParOf" srcId="{1AE9CC6A-FE41-4580-A2C2-A6AD81C23FAC}" destId="{C9FE18AE-19ED-4197-AD3A-73F012EFE6FC}" srcOrd="1" destOrd="0" presId="urn:microsoft.com/office/officeart/2005/8/layout/hierarchy4"/>
    <dgm:cxn modelId="{238619DC-A27F-4E6F-80EF-9AFC54B759A5}" type="presParOf" srcId="{04B853CA-0CDA-4F01-BE93-AC3E0645692F}" destId="{5239E04D-88E6-4ACC-986A-4C8CCFF13376}" srcOrd="1" destOrd="0" presId="urn:microsoft.com/office/officeart/2005/8/layout/hierarchy4"/>
    <dgm:cxn modelId="{6C4A4227-9173-4774-931C-280424589AD8}" type="presParOf" srcId="{04B853CA-0CDA-4F01-BE93-AC3E0645692F}" destId="{2F980E60-302D-47B8-B362-6F931E37A3E7}" srcOrd="2" destOrd="0" presId="urn:microsoft.com/office/officeart/2005/8/layout/hierarchy4"/>
    <dgm:cxn modelId="{004C10C1-4D48-4A32-B808-AD799E3FA1C9}" type="presParOf" srcId="{2F980E60-302D-47B8-B362-6F931E37A3E7}" destId="{682E707A-FA60-46E2-8697-3C2BFD797B59}" srcOrd="0" destOrd="0" presId="urn:microsoft.com/office/officeart/2005/8/layout/hierarchy4"/>
    <dgm:cxn modelId="{400A3A3C-9F6F-4294-9192-490ACB23D60B}" type="presParOf" srcId="{2F980E60-302D-47B8-B362-6F931E37A3E7}" destId="{52E1268E-D99C-4723-9EE8-950590B7ACF0}" srcOrd="1" destOrd="0" presId="urn:microsoft.com/office/officeart/2005/8/layout/hierarchy4"/>
    <dgm:cxn modelId="{53017E43-659B-4FEA-92EB-79AF3CF070D5}" type="presParOf" srcId="{2F980E60-302D-47B8-B362-6F931E37A3E7}" destId="{06815229-FB47-456F-8B02-18B4237D56A6}" srcOrd="2" destOrd="0" presId="urn:microsoft.com/office/officeart/2005/8/layout/hierarchy4"/>
    <dgm:cxn modelId="{71CD6665-F6AC-4513-8F57-5AF88AC245E0}" type="presParOf" srcId="{06815229-FB47-456F-8B02-18B4237D56A6}" destId="{36720E24-9656-403E-9D68-894EB2718593}" srcOrd="0" destOrd="0" presId="urn:microsoft.com/office/officeart/2005/8/layout/hierarchy4"/>
    <dgm:cxn modelId="{8F2DE443-2011-494A-9557-22A2E337682A}" type="presParOf" srcId="{36720E24-9656-403E-9D68-894EB2718593}" destId="{AF55F213-1D99-4C24-AD3A-FE8F7F711996}" srcOrd="0" destOrd="0" presId="urn:microsoft.com/office/officeart/2005/8/layout/hierarchy4"/>
    <dgm:cxn modelId="{946E5681-6ECD-4D27-883A-878589309D53}" type="presParOf" srcId="{36720E24-9656-403E-9D68-894EB2718593}" destId="{029F698A-661F-46C7-A28C-72F6F043ACFD}" srcOrd="1" destOrd="0" presId="urn:microsoft.com/office/officeart/2005/8/layout/hierarchy4"/>
    <dgm:cxn modelId="{8BCEAEA7-9B3B-404A-8866-B1870CB4DC0A}" type="presParOf" srcId="{06815229-FB47-456F-8B02-18B4237D56A6}" destId="{C77D4096-B55C-450B-8632-1034503ED7D2}" srcOrd="1" destOrd="0" presId="urn:microsoft.com/office/officeart/2005/8/layout/hierarchy4"/>
    <dgm:cxn modelId="{7F0ED97A-6BD8-4BF8-A55F-5A61982CB953}" type="presParOf" srcId="{06815229-FB47-456F-8B02-18B4237D56A6}" destId="{FD431BA1-B806-49D2-B67B-D92898FCBA96}" srcOrd="2" destOrd="0" presId="urn:microsoft.com/office/officeart/2005/8/layout/hierarchy4"/>
    <dgm:cxn modelId="{D8690B00-C86A-4284-94ED-470D5D78C9C6}" type="presParOf" srcId="{FD431BA1-B806-49D2-B67B-D92898FCBA96}" destId="{0586C00E-A8D6-402E-A2DB-C9BAE241D5CC}" srcOrd="0" destOrd="0" presId="urn:microsoft.com/office/officeart/2005/8/layout/hierarchy4"/>
    <dgm:cxn modelId="{9C8D5050-6BBE-4726-900C-DF23EF69E9C8}" type="presParOf" srcId="{FD431BA1-B806-49D2-B67B-D92898FCBA96}" destId="{B724AB89-EBEB-434C-8CB0-28AE8AD7666D}" srcOrd="1" destOrd="0" presId="urn:microsoft.com/office/officeart/2005/8/layout/hierarchy4"/>
  </dgm:cxnLst>
  <dgm:bg/>
  <dgm:whole/>
  <dgm:extLst>
    <a:ext uri="http://schemas.microsoft.com/office/drawing/2008/diagram">
      <dsp:dataModelExt xmlns:dsp="http://schemas.microsoft.com/office/drawing/2008/diagram" relId="rId8"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0C4334-7B0F-4DF3-8694-382023868550}">
      <dsp:nvSpPr>
        <dsp:cNvPr id="0" name=""/>
        <dsp:cNvSpPr/>
      </dsp:nvSpPr>
      <dsp:spPr>
        <a:xfrm>
          <a:off x="297891" y="1823"/>
          <a:ext cx="1549447" cy="781131"/>
        </a:xfrm>
        <a:prstGeom prst="roundRect">
          <a:avLst>
            <a:gd name="adj" fmla="val 10000"/>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 tIns="16510" rIns="24765" bIns="16510" numCol="1" spcCol="1270" anchor="ctr" anchorCtr="0">
          <a:noAutofit/>
        </a:bodyPr>
        <a:lstStyle/>
        <a:p>
          <a:pPr lvl="0" algn="ctr" defTabSz="577850">
            <a:lnSpc>
              <a:spcPct val="90000"/>
            </a:lnSpc>
            <a:spcBef>
              <a:spcPct val="0"/>
            </a:spcBef>
            <a:spcAft>
              <a:spcPct val="35000"/>
            </a:spcAft>
          </a:pPr>
          <a:r>
            <a:rPr lang="en-US" sz="1300" kern="1200" dirty="0" smtClean="0">
              <a:solidFill>
                <a:schemeClr val="accent5">
                  <a:lumMod val="20000"/>
                  <a:lumOff val="80000"/>
                </a:schemeClr>
              </a:solidFill>
            </a:rPr>
            <a:t>Application Owner Extract Upload</a:t>
          </a:r>
          <a:endParaRPr lang="en-US" sz="1300" kern="1200" dirty="0">
            <a:solidFill>
              <a:schemeClr val="accent5">
                <a:lumMod val="20000"/>
                <a:lumOff val="80000"/>
              </a:schemeClr>
            </a:solidFill>
          </a:endParaRPr>
        </a:p>
      </dsp:txBody>
      <dsp:txXfrm>
        <a:off x="320770" y="24702"/>
        <a:ext cx="1503689" cy="735373"/>
      </dsp:txXfrm>
    </dsp:sp>
    <dsp:sp modelId="{7B653C85-BCC2-48DB-806F-D3DB63803791}">
      <dsp:nvSpPr>
        <dsp:cNvPr id="0" name=""/>
        <dsp:cNvSpPr/>
      </dsp:nvSpPr>
      <dsp:spPr>
        <a:xfrm>
          <a:off x="407116" y="782954"/>
          <a:ext cx="91440" cy="428345"/>
        </a:xfrm>
        <a:custGeom>
          <a:avLst/>
          <a:gdLst/>
          <a:ahLst/>
          <a:cxnLst/>
          <a:rect l="0" t="0" r="0" b="0"/>
          <a:pathLst>
            <a:path>
              <a:moveTo>
                <a:pt x="45720" y="0"/>
              </a:moveTo>
              <a:lnTo>
                <a:pt x="45720" y="428345"/>
              </a:lnTo>
              <a:lnTo>
                <a:pt x="129696" y="4283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1601C6F-3A14-42B9-A152-60B497625D79}">
      <dsp:nvSpPr>
        <dsp:cNvPr id="0" name=""/>
        <dsp:cNvSpPr/>
      </dsp:nvSpPr>
      <dsp:spPr>
        <a:xfrm>
          <a:off x="536812" y="925736"/>
          <a:ext cx="913804" cy="571127"/>
        </a:xfrm>
        <a:prstGeom prst="roundRect">
          <a:avLst>
            <a:gd name="adj" fmla="val 10000"/>
          </a:avLst>
        </a:prstGeom>
        <a:no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kern="1200" smtClean="0"/>
            <a:t>Screen Print</a:t>
          </a:r>
          <a:endParaRPr lang="en-US" sz="1200" kern="1200" dirty="0"/>
        </a:p>
      </dsp:txBody>
      <dsp:txXfrm>
        <a:off x="553540" y="942464"/>
        <a:ext cx="880348" cy="537671"/>
      </dsp:txXfrm>
    </dsp:sp>
    <dsp:sp modelId="{EFBFD07E-3E53-425C-BE24-6E0AAD85C3DB}">
      <dsp:nvSpPr>
        <dsp:cNvPr id="0" name=""/>
        <dsp:cNvSpPr/>
      </dsp:nvSpPr>
      <dsp:spPr>
        <a:xfrm>
          <a:off x="407116" y="782954"/>
          <a:ext cx="91440" cy="1142255"/>
        </a:xfrm>
        <a:custGeom>
          <a:avLst/>
          <a:gdLst/>
          <a:ahLst/>
          <a:cxnLst/>
          <a:rect l="0" t="0" r="0" b="0"/>
          <a:pathLst>
            <a:path>
              <a:moveTo>
                <a:pt x="45720" y="0"/>
              </a:moveTo>
              <a:lnTo>
                <a:pt x="45720" y="1142255"/>
              </a:lnTo>
              <a:lnTo>
                <a:pt x="129696" y="114225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9C5CF12-68CE-40E5-A173-FE8F00EDCDCD}">
      <dsp:nvSpPr>
        <dsp:cNvPr id="0" name=""/>
        <dsp:cNvSpPr/>
      </dsp:nvSpPr>
      <dsp:spPr>
        <a:xfrm>
          <a:off x="536812" y="1639646"/>
          <a:ext cx="913804" cy="571127"/>
        </a:xfrm>
        <a:prstGeom prst="roundRect">
          <a:avLst>
            <a:gd name="adj" fmla="val 10000"/>
          </a:avLst>
        </a:prstGeom>
        <a:no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kern="1200" dirty="0" smtClean="0"/>
            <a:t>Raw Extract</a:t>
          </a:r>
          <a:endParaRPr lang="en-US" sz="1200" kern="1200" dirty="0"/>
        </a:p>
      </dsp:txBody>
      <dsp:txXfrm>
        <a:off x="553540" y="1656374"/>
        <a:ext cx="880348" cy="537671"/>
      </dsp:txXfrm>
    </dsp:sp>
    <dsp:sp modelId="{DFA14821-B06E-447D-B0E0-41043A271AB4}">
      <dsp:nvSpPr>
        <dsp:cNvPr id="0" name=""/>
        <dsp:cNvSpPr/>
      </dsp:nvSpPr>
      <dsp:spPr>
        <a:xfrm>
          <a:off x="407116" y="782954"/>
          <a:ext cx="91440" cy="1856165"/>
        </a:xfrm>
        <a:custGeom>
          <a:avLst/>
          <a:gdLst/>
          <a:ahLst/>
          <a:cxnLst/>
          <a:rect l="0" t="0" r="0" b="0"/>
          <a:pathLst>
            <a:path>
              <a:moveTo>
                <a:pt x="45720" y="0"/>
              </a:moveTo>
              <a:lnTo>
                <a:pt x="45720" y="1856165"/>
              </a:lnTo>
              <a:lnTo>
                <a:pt x="129696" y="185616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5D66A24-471D-4072-8CC2-9F58F6C82421}">
      <dsp:nvSpPr>
        <dsp:cNvPr id="0" name=""/>
        <dsp:cNvSpPr/>
      </dsp:nvSpPr>
      <dsp:spPr>
        <a:xfrm>
          <a:off x="536812" y="2353556"/>
          <a:ext cx="913804" cy="571127"/>
        </a:xfrm>
        <a:prstGeom prst="roundRect">
          <a:avLst>
            <a:gd name="adj" fmla="val 10000"/>
          </a:avLst>
        </a:prstGeom>
        <a:no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kern="1200" dirty="0" smtClean="0"/>
            <a:t>Certification app Extract</a:t>
          </a:r>
          <a:endParaRPr lang="en-US" sz="1200" kern="1200" dirty="0"/>
        </a:p>
      </dsp:txBody>
      <dsp:txXfrm>
        <a:off x="553540" y="2370284"/>
        <a:ext cx="880348" cy="537671"/>
      </dsp:txXfrm>
    </dsp:sp>
    <dsp:sp modelId="{2E0285DC-C9BE-4BE2-AB2D-F07B89A03FB8}">
      <dsp:nvSpPr>
        <dsp:cNvPr id="0" name=""/>
        <dsp:cNvSpPr/>
      </dsp:nvSpPr>
      <dsp:spPr>
        <a:xfrm>
          <a:off x="1926394" y="1823"/>
          <a:ext cx="1521142" cy="801024"/>
        </a:xfrm>
        <a:prstGeom prst="roundRect">
          <a:avLst>
            <a:gd name="adj" fmla="val 10000"/>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 tIns="16510" rIns="24765" bIns="16510" numCol="1" spcCol="1270" anchor="ctr" anchorCtr="0">
          <a:noAutofit/>
        </a:bodyPr>
        <a:lstStyle/>
        <a:p>
          <a:pPr lvl="0" algn="ctr" defTabSz="577850">
            <a:lnSpc>
              <a:spcPct val="90000"/>
            </a:lnSpc>
            <a:spcBef>
              <a:spcPct val="0"/>
            </a:spcBef>
            <a:spcAft>
              <a:spcPct val="35000"/>
            </a:spcAft>
          </a:pPr>
          <a:r>
            <a:rPr lang="en-US" sz="1300" kern="1200" dirty="0" smtClean="0">
              <a:solidFill>
                <a:schemeClr val="accent5">
                  <a:lumMod val="20000"/>
                  <a:lumOff val="80000"/>
                </a:schemeClr>
              </a:solidFill>
            </a:rPr>
            <a:t>Application Profile</a:t>
          </a:r>
          <a:endParaRPr lang="en-US" sz="1300" kern="1200" dirty="0">
            <a:solidFill>
              <a:schemeClr val="accent5">
                <a:lumMod val="20000"/>
                <a:lumOff val="80000"/>
              </a:schemeClr>
            </a:solidFill>
          </a:endParaRPr>
        </a:p>
      </dsp:txBody>
      <dsp:txXfrm>
        <a:off x="1949855" y="25284"/>
        <a:ext cx="1474220" cy="754102"/>
      </dsp:txXfrm>
    </dsp:sp>
    <dsp:sp modelId="{4E986587-9A41-4B41-86D6-ECE8C5F0A23E}">
      <dsp:nvSpPr>
        <dsp:cNvPr id="0" name=""/>
        <dsp:cNvSpPr/>
      </dsp:nvSpPr>
      <dsp:spPr>
        <a:xfrm>
          <a:off x="2078508" y="802847"/>
          <a:ext cx="287654" cy="428345"/>
        </a:xfrm>
        <a:custGeom>
          <a:avLst/>
          <a:gdLst/>
          <a:ahLst/>
          <a:cxnLst/>
          <a:rect l="0" t="0" r="0" b="0"/>
          <a:pathLst>
            <a:path>
              <a:moveTo>
                <a:pt x="0" y="0"/>
              </a:moveTo>
              <a:lnTo>
                <a:pt x="0" y="428345"/>
              </a:lnTo>
              <a:lnTo>
                <a:pt x="287654" y="4283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9B4D87-60C6-4145-9E84-61E33B1E12C6}">
      <dsp:nvSpPr>
        <dsp:cNvPr id="0" name=""/>
        <dsp:cNvSpPr/>
      </dsp:nvSpPr>
      <dsp:spPr>
        <a:xfrm>
          <a:off x="2366162" y="945629"/>
          <a:ext cx="913804" cy="571127"/>
        </a:xfrm>
        <a:prstGeom prst="roundRect">
          <a:avLst>
            <a:gd name="adj" fmla="val 10000"/>
          </a:avLst>
        </a:prstGeom>
        <a:no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kern="1200" dirty="0" smtClean="0"/>
            <a:t>1:1 Data Validation</a:t>
          </a:r>
          <a:endParaRPr lang="en-US" sz="1200" kern="1200" dirty="0"/>
        </a:p>
      </dsp:txBody>
      <dsp:txXfrm>
        <a:off x="2382890" y="962357"/>
        <a:ext cx="880348" cy="537671"/>
      </dsp:txXfrm>
    </dsp:sp>
    <dsp:sp modelId="{C65B4FE2-DEC4-4713-BD22-B8D1C9431638}">
      <dsp:nvSpPr>
        <dsp:cNvPr id="0" name=""/>
        <dsp:cNvSpPr/>
      </dsp:nvSpPr>
      <dsp:spPr>
        <a:xfrm>
          <a:off x="2078508" y="802847"/>
          <a:ext cx="287654" cy="1142255"/>
        </a:xfrm>
        <a:custGeom>
          <a:avLst/>
          <a:gdLst/>
          <a:ahLst/>
          <a:cxnLst/>
          <a:rect l="0" t="0" r="0" b="0"/>
          <a:pathLst>
            <a:path>
              <a:moveTo>
                <a:pt x="0" y="0"/>
              </a:moveTo>
              <a:lnTo>
                <a:pt x="0" y="1142255"/>
              </a:lnTo>
              <a:lnTo>
                <a:pt x="287654" y="114225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DE8838A-9C26-4A53-A0A8-4BA63483DEBE}">
      <dsp:nvSpPr>
        <dsp:cNvPr id="0" name=""/>
        <dsp:cNvSpPr/>
      </dsp:nvSpPr>
      <dsp:spPr>
        <a:xfrm>
          <a:off x="2366162" y="1659539"/>
          <a:ext cx="913804" cy="571127"/>
        </a:xfrm>
        <a:prstGeom prst="roundRect">
          <a:avLst>
            <a:gd name="adj" fmla="val 10000"/>
          </a:avLst>
        </a:prstGeom>
        <a:no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kern="1200" dirty="0" smtClean="0"/>
            <a:t>Comparison File</a:t>
          </a:r>
          <a:endParaRPr lang="en-US" sz="1200" kern="1200" dirty="0"/>
        </a:p>
      </dsp:txBody>
      <dsp:txXfrm>
        <a:off x="2382890" y="1676267"/>
        <a:ext cx="880348" cy="537671"/>
      </dsp:txXfrm>
    </dsp:sp>
    <dsp:sp modelId="{A9FE74C5-0989-44DE-A46E-85DABCF62876}">
      <dsp:nvSpPr>
        <dsp:cNvPr id="0" name=""/>
        <dsp:cNvSpPr/>
      </dsp:nvSpPr>
      <dsp:spPr>
        <a:xfrm>
          <a:off x="2078508" y="802847"/>
          <a:ext cx="287654" cy="1856165"/>
        </a:xfrm>
        <a:custGeom>
          <a:avLst/>
          <a:gdLst/>
          <a:ahLst/>
          <a:cxnLst/>
          <a:rect l="0" t="0" r="0" b="0"/>
          <a:pathLst>
            <a:path>
              <a:moveTo>
                <a:pt x="0" y="0"/>
              </a:moveTo>
              <a:lnTo>
                <a:pt x="0" y="1856165"/>
              </a:lnTo>
              <a:lnTo>
                <a:pt x="287654" y="185616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F49B5-E856-475C-B72D-0A806C3241A5}">
      <dsp:nvSpPr>
        <dsp:cNvPr id="0" name=""/>
        <dsp:cNvSpPr/>
      </dsp:nvSpPr>
      <dsp:spPr>
        <a:xfrm>
          <a:off x="2366162" y="2373448"/>
          <a:ext cx="913804" cy="571127"/>
        </a:xfrm>
        <a:prstGeom prst="roundRect">
          <a:avLst>
            <a:gd name="adj" fmla="val 10000"/>
          </a:avLst>
        </a:prstGeom>
        <a:no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15240" rIns="22860" bIns="15240" numCol="1" spcCol="1270" anchor="ctr" anchorCtr="0">
          <a:noAutofit/>
        </a:bodyPr>
        <a:lstStyle/>
        <a:p>
          <a:pPr lvl="0" algn="ctr" defTabSz="533400">
            <a:lnSpc>
              <a:spcPct val="90000"/>
            </a:lnSpc>
            <a:spcBef>
              <a:spcPct val="0"/>
            </a:spcBef>
            <a:spcAft>
              <a:spcPct val="35000"/>
            </a:spcAft>
          </a:pPr>
          <a:r>
            <a:rPr lang="en-US" sz="1200" kern="1200" dirty="0" smtClean="0"/>
            <a:t>Entitlement Description file</a:t>
          </a:r>
          <a:endParaRPr lang="en-US" sz="1200" kern="1200" dirty="0"/>
        </a:p>
      </dsp:txBody>
      <dsp:txXfrm>
        <a:off x="2382890" y="2390176"/>
        <a:ext cx="880348" cy="53767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0C4334-7B0F-4DF3-8694-382023868550}">
      <dsp:nvSpPr>
        <dsp:cNvPr id="0" name=""/>
        <dsp:cNvSpPr/>
      </dsp:nvSpPr>
      <dsp:spPr>
        <a:xfrm>
          <a:off x="595005" y="85722"/>
          <a:ext cx="852794" cy="673667"/>
        </a:xfrm>
        <a:prstGeom prst="roundRect">
          <a:avLst>
            <a:gd name="adj" fmla="val 10000"/>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 tIns="16510" rIns="24765" bIns="16510" numCol="1" spcCol="1270" anchor="ctr" anchorCtr="0">
          <a:noAutofit/>
        </a:bodyPr>
        <a:lstStyle/>
        <a:p>
          <a:pPr lvl="0" algn="ctr" defTabSz="577850">
            <a:lnSpc>
              <a:spcPct val="90000"/>
            </a:lnSpc>
            <a:spcBef>
              <a:spcPct val="0"/>
            </a:spcBef>
            <a:spcAft>
              <a:spcPct val="35000"/>
            </a:spcAft>
          </a:pPr>
          <a:r>
            <a:rPr lang="en-US" sz="1300" kern="1200" dirty="0" smtClean="0">
              <a:solidFill>
                <a:schemeClr val="accent5">
                  <a:lumMod val="20000"/>
                  <a:lumOff val="80000"/>
                </a:schemeClr>
              </a:solidFill>
            </a:rPr>
            <a:t>Decision Report</a:t>
          </a:r>
          <a:endParaRPr lang="en-US" sz="1300" kern="1200" dirty="0">
            <a:solidFill>
              <a:schemeClr val="accent5">
                <a:lumMod val="20000"/>
                <a:lumOff val="80000"/>
              </a:schemeClr>
            </a:solidFill>
          </a:endParaRPr>
        </a:p>
      </dsp:txBody>
      <dsp:txXfrm>
        <a:off x="614736" y="105453"/>
        <a:ext cx="813332" cy="634205"/>
      </dsp:txXfrm>
    </dsp:sp>
    <dsp:sp modelId="{7B653C85-BCC2-48DB-806F-D3DB63803791}">
      <dsp:nvSpPr>
        <dsp:cNvPr id="0" name=""/>
        <dsp:cNvSpPr/>
      </dsp:nvSpPr>
      <dsp:spPr>
        <a:xfrm>
          <a:off x="680285" y="759390"/>
          <a:ext cx="194475" cy="543232"/>
        </a:xfrm>
        <a:custGeom>
          <a:avLst/>
          <a:gdLst/>
          <a:ahLst/>
          <a:cxnLst/>
          <a:rect l="0" t="0" r="0" b="0"/>
          <a:pathLst>
            <a:path>
              <a:moveTo>
                <a:pt x="0" y="0"/>
              </a:moveTo>
              <a:lnTo>
                <a:pt x="0" y="543232"/>
              </a:lnTo>
              <a:lnTo>
                <a:pt x="194475" y="54323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1601C6F-3A14-42B9-A152-60B497625D79}">
      <dsp:nvSpPr>
        <dsp:cNvPr id="0" name=""/>
        <dsp:cNvSpPr/>
      </dsp:nvSpPr>
      <dsp:spPr>
        <a:xfrm>
          <a:off x="874761" y="919321"/>
          <a:ext cx="649240" cy="766603"/>
        </a:xfrm>
        <a:prstGeom prst="roundRect">
          <a:avLst>
            <a:gd name="adj" fmla="val 10000"/>
          </a:avLst>
        </a:prstGeom>
        <a:no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en-US" sz="1100" kern="1200" dirty="0" smtClean="0"/>
            <a:t>Decision Report</a:t>
          </a:r>
          <a:endParaRPr lang="en-US" sz="1100" kern="1200" dirty="0"/>
        </a:p>
      </dsp:txBody>
      <dsp:txXfrm>
        <a:off x="893777" y="938337"/>
        <a:ext cx="611208" cy="728571"/>
      </dsp:txXfrm>
    </dsp:sp>
    <dsp:sp modelId="{2E0285DC-C9BE-4BE2-AB2D-F07B89A03FB8}">
      <dsp:nvSpPr>
        <dsp:cNvPr id="0" name=""/>
        <dsp:cNvSpPr/>
      </dsp:nvSpPr>
      <dsp:spPr>
        <a:xfrm>
          <a:off x="1604739" y="49894"/>
          <a:ext cx="1290860" cy="645430"/>
        </a:xfrm>
        <a:prstGeom prst="roundRect">
          <a:avLst>
            <a:gd name="adj" fmla="val 10000"/>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 tIns="16510" rIns="24765" bIns="16510" numCol="1" spcCol="1270" anchor="ctr" anchorCtr="0">
          <a:noAutofit/>
        </a:bodyPr>
        <a:lstStyle/>
        <a:p>
          <a:pPr lvl="0" algn="ctr" defTabSz="577850">
            <a:lnSpc>
              <a:spcPct val="90000"/>
            </a:lnSpc>
            <a:spcBef>
              <a:spcPct val="0"/>
            </a:spcBef>
            <a:spcAft>
              <a:spcPct val="35000"/>
            </a:spcAft>
          </a:pPr>
          <a:r>
            <a:rPr lang="en-US" sz="1300" kern="1200" dirty="0" smtClean="0">
              <a:solidFill>
                <a:schemeClr val="accent5">
                  <a:lumMod val="20000"/>
                  <a:lumOff val="80000"/>
                </a:schemeClr>
              </a:solidFill>
            </a:rPr>
            <a:t>Reconciliation Report</a:t>
          </a:r>
          <a:endParaRPr lang="en-US" sz="1300" kern="1200" dirty="0">
            <a:solidFill>
              <a:schemeClr val="accent5">
                <a:lumMod val="20000"/>
                <a:lumOff val="80000"/>
              </a:schemeClr>
            </a:solidFill>
          </a:endParaRPr>
        </a:p>
      </dsp:txBody>
      <dsp:txXfrm>
        <a:off x="1623643" y="68798"/>
        <a:ext cx="1253052" cy="607622"/>
      </dsp:txXfrm>
    </dsp:sp>
    <dsp:sp modelId="{4E986587-9A41-4B41-86D6-ECE8C5F0A23E}">
      <dsp:nvSpPr>
        <dsp:cNvPr id="0" name=""/>
        <dsp:cNvSpPr/>
      </dsp:nvSpPr>
      <dsp:spPr>
        <a:xfrm>
          <a:off x="1733825" y="695325"/>
          <a:ext cx="129084" cy="515485"/>
        </a:xfrm>
        <a:custGeom>
          <a:avLst/>
          <a:gdLst/>
          <a:ahLst/>
          <a:cxnLst/>
          <a:rect l="0" t="0" r="0" b="0"/>
          <a:pathLst>
            <a:path>
              <a:moveTo>
                <a:pt x="0" y="0"/>
              </a:moveTo>
              <a:lnTo>
                <a:pt x="0" y="515485"/>
              </a:lnTo>
              <a:lnTo>
                <a:pt x="129084" y="51548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9B4D87-60C6-4145-9E84-61E33B1E12C6}">
      <dsp:nvSpPr>
        <dsp:cNvPr id="0" name=""/>
        <dsp:cNvSpPr/>
      </dsp:nvSpPr>
      <dsp:spPr>
        <a:xfrm>
          <a:off x="1862909" y="888095"/>
          <a:ext cx="1032688" cy="645430"/>
        </a:xfrm>
        <a:prstGeom prst="roundRect">
          <a:avLst>
            <a:gd name="adj" fmla="val 10000"/>
          </a:avLst>
        </a:prstGeom>
        <a:no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en-US" sz="1100" kern="1200" dirty="0" smtClean="0"/>
            <a:t>Reconciliation Report</a:t>
          </a:r>
          <a:endParaRPr lang="en-US" sz="1100" kern="1200" dirty="0"/>
        </a:p>
      </dsp:txBody>
      <dsp:txXfrm>
        <a:off x="1881813" y="906999"/>
        <a:ext cx="994880" cy="607622"/>
      </dsp:txXfrm>
    </dsp:sp>
    <dsp:sp modelId="{95FFFBBF-1254-45D5-B09C-0F4303C5A70F}">
      <dsp:nvSpPr>
        <dsp:cNvPr id="0" name=""/>
        <dsp:cNvSpPr/>
      </dsp:nvSpPr>
      <dsp:spPr>
        <a:xfrm>
          <a:off x="1733825" y="695325"/>
          <a:ext cx="129086" cy="1242556"/>
        </a:xfrm>
        <a:custGeom>
          <a:avLst/>
          <a:gdLst/>
          <a:ahLst/>
          <a:cxnLst/>
          <a:rect l="0" t="0" r="0" b="0"/>
          <a:pathLst>
            <a:path>
              <a:moveTo>
                <a:pt x="0" y="0"/>
              </a:moveTo>
              <a:lnTo>
                <a:pt x="0" y="1242556"/>
              </a:lnTo>
              <a:lnTo>
                <a:pt x="129086" y="1242556"/>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601C0FD-2F0C-4599-B244-A23BB76D9347}">
      <dsp:nvSpPr>
        <dsp:cNvPr id="0" name=""/>
        <dsp:cNvSpPr/>
      </dsp:nvSpPr>
      <dsp:spPr>
        <a:xfrm>
          <a:off x="1862911" y="1615166"/>
          <a:ext cx="1032688" cy="645430"/>
        </a:xfrm>
        <a:prstGeom prst="roundRect">
          <a:avLst>
            <a:gd name="adj" fmla="val 10000"/>
          </a:avLst>
        </a:prstGeom>
        <a:no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en-US" sz="1100" kern="1200" dirty="0" smtClean="0"/>
            <a:t>Reconciliation Evidence</a:t>
          </a:r>
          <a:endParaRPr lang="en-US" sz="1100" kern="1200" dirty="0"/>
        </a:p>
      </dsp:txBody>
      <dsp:txXfrm>
        <a:off x="1881815" y="1634070"/>
        <a:ext cx="994880" cy="60762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7.wmf"/><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wmf"/></Relationships>
</file>

<file path=ppt/media/image1.jpeg>
</file>

<file path=ppt/media/image10.png>
</file>

<file path=ppt/media/image11.png>
</file>

<file path=ppt/media/image12.png>
</file>

<file path=ppt/media/image13.wmf>
</file>

<file path=ppt/media/image2.jpeg>
</file>

<file path=ppt/media/image3.png>
</file>

<file path=ppt/media/image4.jpeg>
</file>

<file path=ppt/media/image5.png>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721A1B08-C91C-4905-8F5E-5950464BDF07}" type="datetimeFigureOut">
              <a:rPr lang="en-US"/>
              <a:pPr>
                <a:defRPr/>
              </a:pPr>
              <a:t>5/28/2019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8E4FD4AB-E254-4EC3-8C8C-9298D7515E92}" type="slidenum">
              <a:rPr lang="en-US"/>
              <a:pPr>
                <a:defRPr/>
              </a:pPr>
              <a:t>‹#›</a:t>
            </a:fld>
            <a:endParaRPr lang="en-US"/>
          </a:p>
        </p:txBody>
      </p:sp>
    </p:spTree>
    <p:extLst>
      <p:ext uri="{BB962C8B-B14F-4D97-AF65-F5344CB8AC3E}">
        <p14:creationId xmlns:p14="http://schemas.microsoft.com/office/powerpoint/2010/main" val="268377748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7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smtClean="0"/>
          </a:p>
        </p:txBody>
      </p:sp>
      <p:sp>
        <p:nvSpPr>
          <p:cNvPr id="4" name="Slide Number Placeholder 3"/>
          <p:cNvSpPr>
            <a:spLocks noGrp="1"/>
          </p:cNvSpPr>
          <p:nvPr>
            <p:ph type="sldNum" sz="quarter" idx="5"/>
          </p:nvPr>
        </p:nvSpPr>
        <p:spPr/>
        <p:txBody>
          <a:bodyPr/>
          <a:lstStyle/>
          <a:p>
            <a:pPr>
              <a:defRPr/>
            </a:pPr>
            <a:fld id="{EB7D67C6-AC29-49C9-9EDE-E67A79C41516}" type="slidenum">
              <a:rPr lang="en-US">
                <a:solidFill>
                  <a:prstClr val="black"/>
                </a:solidFill>
              </a:rPr>
              <a:pPr>
                <a:defRPr/>
              </a:pPr>
              <a:t>1</a:t>
            </a:fld>
            <a:endParaRPr lang="en-US" dirty="0">
              <a:solidFill>
                <a:prstClr val="black"/>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584" indent="-228584">
              <a:buAutoNum type="arabicPeriod"/>
            </a:pPr>
            <a:endParaRPr lang="en-US" dirty="0"/>
          </a:p>
        </p:txBody>
      </p:sp>
      <p:sp>
        <p:nvSpPr>
          <p:cNvPr id="4" name="Slide Number Placeholder 3"/>
          <p:cNvSpPr>
            <a:spLocks noGrp="1"/>
          </p:cNvSpPr>
          <p:nvPr>
            <p:ph type="sldNum" sz="quarter" idx="10"/>
          </p:nvPr>
        </p:nvSpPr>
        <p:spPr/>
        <p:txBody>
          <a:bodyPr/>
          <a:lstStyle/>
          <a:p>
            <a:fld id="{09FDB1BB-6B8A-46F7-BB78-1CC6F3361C1F}"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22663309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8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dirty="0" smtClean="0"/>
          </a:p>
        </p:txBody>
      </p:sp>
      <p:sp>
        <p:nvSpPr>
          <p:cNvPr id="4" name="Slide Number Placeholder 3"/>
          <p:cNvSpPr>
            <a:spLocks noGrp="1"/>
          </p:cNvSpPr>
          <p:nvPr>
            <p:ph type="sldNum" sz="quarter" idx="5"/>
          </p:nvPr>
        </p:nvSpPr>
        <p:spPr/>
        <p:txBody>
          <a:bodyPr/>
          <a:lstStyle/>
          <a:p>
            <a:pPr>
              <a:defRPr/>
            </a:pPr>
            <a:fld id="{2BD5937D-63F5-42FD-B654-17F0DAC277D2}" type="slidenum">
              <a:rPr lang="en-US" smtClean="0"/>
              <a:pPr>
                <a:defRPr/>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smtClean="0"/>
          </a:p>
        </p:txBody>
      </p:sp>
      <p:sp>
        <p:nvSpPr>
          <p:cNvPr id="4" name="Slide Number Placeholder 3"/>
          <p:cNvSpPr>
            <a:spLocks noGrp="1"/>
          </p:cNvSpPr>
          <p:nvPr>
            <p:ph type="sldNum" sz="quarter" idx="5"/>
          </p:nvPr>
        </p:nvSpPr>
        <p:spPr/>
        <p:txBody>
          <a:bodyPr/>
          <a:lstStyle/>
          <a:p>
            <a:pPr>
              <a:defRPr/>
            </a:pPr>
            <a:fld id="{8FA5A87E-5443-48C9-A658-7BE80FE0ACF0}" type="slidenum">
              <a:rPr lang="en-US" smtClean="0">
                <a:solidFill>
                  <a:prstClr val="black"/>
                </a:solidFill>
              </a:rPr>
              <a:pPr>
                <a:defRPr/>
              </a:pPr>
              <a:t>13</a:t>
            </a:fld>
            <a:endParaRPr lang="en-US" dirty="0">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8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dirty="0" smtClean="0"/>
          </a:p>
        </p:txBody>
      </p:sp>
      <p:sp>
        <p:nvSpPr>
          <p:cNvPr id="4" name="Slide Number Placeholder 3"/>
          <p:cNvSpPr>
            <a:spLocks noGrp="1"/>
          </p:cNvSpPr>
          <p:nvPr>
            <p:ph type="sldNum" sz="quarter" idx="5"/>
          </p:nvPr>
        </p:nvSpPr>
        <p:spPr/>
        <p:txBody>
          <a:bodyPr/>
          <a:lstStyle/>
          <a:p>
            <a:pPr>
              <a:defRPr/>
            </a:pPr>
            <a:fld id="{2BD5937D-63F5-42FD-B654-17F0DAC277D2}" type="slidenum">
              <a:rPr lang="en-US" smtClean="0"/>
              <a:pPr>
                <a:defRPr/>
              </a:pPr>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10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smtClean="0"/>
          </a:p>
        </p:txBody>
      </p:sp>
      <p:sp>
        <p:nvSpPr>
          <p:cNvPr id="4" name="Slide Number Placeholder 3"/>
          <p:cNvSpPr>
            <a:spLocks noGrp="1"/>
          </p:cNvSpPr>
          <p:nvPr>
            <p:ph type="sldNum" sz="quarter" idx="5"/>
          </p:nvPr>
        </p:nvSpPr>
        <p:spPr/>
        <p:txBody>
          <a:bodyPr/>
          <a:lstStyle/>
          <a:p>
            <a:pPr>
              <a:defRPr/>
            </a:pPr>
            <a:fld id="{FF489CE2-648E-4C7A-A8AB-0965244D5412}" type="slidenum">
              <a:rPr lang="en-US" smtClean="0"/>
              <a:pPr>
                <a:defRPr/>
              </a:pPr>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2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smtClean="0"/>
          </a:p>
        </p:txBody>
      </p:sp>
      <p:sp>
        <p:nvSpPr>
          <p:cNvPr id="4" name="Slide Number Placeholder 3"/>
          <p:cNvSpPr>
            <a:spLocks noGrp="1"/>
          </p:cNvSpPr>
          <p:nvPr>
            <p:ph type="sldNum" sz="quarter" idx="5"/>
          </p:nvPr>
        </p:nvSpPr>
        <p:spPr/>
        <p:txBody>
          <a:bodyPr/>
          <a:lstStyle/>
          <a:p>
            <a:pPr>
              <a:defRPr/>
            </a:pPr>
            <a:fld id="{03F94B89-1802-401D-897C-91AADB5A5846}" type="slidenum">
              <a:rPr lang="en-US" smtClean="0"/>
              <a:pPr>
                <a:defRPr/>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dirty="0"/>
          </a:p>
        </p:txBody>
      </p:sp>
      <p:sp>
        <p:nvSpPr>
          <p:cNvPr id="4" name="Slide Number Placeholder 3"/>
          <p:cNvSpPr>
            <a:spLocks noGrp="1"/>
          </p:cNvSpPr>
          <p:nvPr>
            <p:ph type="sldNum" sz="quarter" idx="10"/>
          </p:nvPr>
        </p:nvSpPr>
        <p:spPr/>
        <p:txBody>
          <a:bodyPr/>
          <a:lstStyle/>
          <a:p>
            <a:fld id="{09FDB1BB-6B8A-46F7-BB78-1CC6F3361C1F}"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22663309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4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smtClean="0"/>
          </a:p>
        </p:txBody>
      </p:sp>
      <p:sp>
        <p:nvSpPr>
          <p:cNvPr id="4" name="Slide Number Placeholder 3"/>
          <p:cNvSpPr>
            <a:spLocks noGrp="1"/>
          </p:cNvSpPr>
          <p:nvPr>
            <p:ph type="sldNum" sz="quarter" idx="5"/>
          </p:nvPr>
        </p:nvSpPr>
        <p:spPr/>
        <p:txBody>
          <a:bodyPr/>
          <a:lstStyle/>
          <a:p>
            <a:pPr>
              <a:defRPr/>
            </a:pPr>
            <a:fld id="{0A6B4FCA-05A0-4DBF-AE43-30A680D0CF4D}" type="slidenum">
              <a:rPr lang="en-US" smtClean="0">
                <a:solidFill>
                  <a:prstClr val="black"/>
                </a:solidFill>
              </a:rPr>
              <a:pPr>
                <a:defRPr/>
              </a:pPr>
              <a:t>7</a:t>
            </a:fld>
            <a:endParaRPr 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9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4" name="Slide Number Placeholder 3"/>
          <p:cNvSpPr>
            <a:spLocks noGrp="1"/>
          </p:cNvSpPr>
          <p:nvPr>
            <p:ph type="sldNum" sz="quarter" idx="5"/>
          </p:nvPr>
        </p:nvSpPr>
        <p:spPr/>
        <p:txBody>
          <a:bodyPr/>
          <a:lstStyle/>
          <a:p>
            <a:pPr>
              <a:defRPr/>
            </a:pPr>
            <a:fld id="{09491C07-14AD-47A5-B50B-A4E4632C4D53}" type="slidenum">
              <a:rPr lang="en-US" smtClean="0"/>
              <a:pPr>
                <a:defRPr/>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4" name="Slide Number Placeholder 3"/>
          <p:cNvSpPr>
            <a:spLocks noGrp="1"/>
          </p:cNvSpPr>
          <p:nvPr>
            <p:ph type="sldNum" sz="quarter" idx="5"/>
          </p:nvPr>
        </p:nvSpPr>
        <p:spPr/>
        <p:txBody>
          <a:bodyPr/>
          <a:lstStyle/>
          <a:p>
            <a:pPr>
              <a:defRPr/>
            </a:pPr>
            <a:fld id="{8FA5A87E-5443-48C9-A658-7BE80FE0ACF0}" type="slidenum">
              <a:rPr lang="en-US" smtClean="0">
                <a:solidFill>
                  <a:prstClr val="black"/>
                </a:solidFill>
              </a:rPr>
              <a:pPr>
                <a:defRPr/>
              </a:pPr>
              <a:t>9</a:t>
            </a:fld>
            <a:endParaRPr lang="en-US" dirty="0">
              <a:solidFill>
                <a:prstClr val="black"/>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76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dirty="0"/>
          </a:p>
        </p:txBody>
      </p:sp>
      <p:sp>
        <p:nvSpPr>
          <p:cNvPr id="4" name="Slide Number Placeholder 3"/>
          <p:cNvSpPr>
            <a:spLocks noGrp="1"/>
          </p:cNvSpPr>
          <p:nvPr>
            <p:ph type="sldNum" sz="quarter" idx="5"/>
          </p:nvPr>
        </p:nvSpPr>
        <p:spPr/>
        <p:txBody>
          <a:bodyPr/>
          <a:lstStyle/>
          <a:p>
            <a:pPr>
              <a:defRPr/>
            </a:pPr>
            <a:fld id="{8FA5A87E-5443-48C9-A658-7BE80FE0ACF0}" type="slidenum">
              <a:rPr lang="en-US" smtClean="0">
                <a:solidFill>
                  <a:prstClr val="black"/>
                </a:solidFill>
              </a:rPr>
              <a:pPr>
                <a:defRPr/>
              </a:pPr>
              <a:t>10</a:t>
            </a:fld>
            <a:endParaRPr lang="en-US" dirty="0">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2.xml"/><Relationship Id="rId1" Type="http://schemas.openxmlformats.org/officeDocument/2006/relationships/tags" Target="../tags/tag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8"/>
          <p:cNvGrpSpPr>
            <a:grpSpLocks/>
          </p:cNvGrpSpPr>
          <p:nvPr/>
        </p:nvGrpSpPr>
        <p:grpSpPr bwMode="auto">
          <a:xfrm flipH="1">
            <a:off x="8039100" y="0"/>
            <a:ext cx="1104900" cy="1119188"/>
            <a:chOff x="1440543" y="1418168"/>
            <a:chExt cx="769056" cy="769056"/>
          </a:xfrm>
        </p:grpSpPr>
        <p:sp>
          <p:nvSpPr>
            <p:cNvPr id="5" name="Rectangle 11"/>
            <p:cNvSpPr>
              <a:spLocks noChangeArrowheads="1"/>
            </p:cNvSpPr>
            <p:nvPr userDrawn="1"/>
          </p:nvSpPr>
          <p:spPr bwMode="gray">
            <a:xfrm rot="5400000">
              <a:off x="1701804" y="1156907"/>
              <a:ext cx="246534" cy="769056"/>
            </a:xfrm>
            <a:prstGeom prst="rect">
              <a:avLst/>
            </a:prstGeom>
            <a:solidFill>
              <a:srgbClr val="0095D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sp>
          <p:nvSpPr>
            <p:cNvPr id="6" name="Rectangle 12"/>
            <p:cNvSpPr>
              <a:spLocks noChangeArrowheads="1"/>
            </p:cNvSpPr>
            <p:nvPr userDrawn="1"/>
          </p:nvSpPr>
          <p:spPr bwMode="gray">
            <a:xfrm>
              <a:off x="1440543" y="1418168"/>
              <a:ext cx="246407" cy="769056"/>
            </a:xfrm>
            <a:prstGeom prst="rect">
              <a:avLst/>
            </a:prstGeom>
            <a:solidFill>
              <a:srgbClr val="0095D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grpSp>
      <p:pic>
        <p:nvPicPr>
          <p:cNvPr id="7" name="Picture 5" descr="AIG_PRI_pms2995.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gray">
          <a:xfrm>
            <a:off x="609600" y="685800"/>
            <a:ext cx="1387475"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3906" name="Title Placeholder 22"/>
          <p:cNvSpPr>
            <a:spLocks noGrp="1"/>
          </p:cNvSpPr>
          <p:nvPr>
            <p:ph type="ctrTitle"/>
          </p:nvPr>
        </p:nvSpPr>
        <p:spPr>
          <a:xfrm>
            <a:off x="609600" y="1919288"/>
            <a:ext cx="6581775" cy="1279525"/>
          </a:xfrm>
          <a:prstGeom prst="rect">
            <a:avLst/>
          </a:prstGeom>
        </p:spPr>
        <p:txBody>
          <a:bodyPr wrap="square"/>
          <a:lstStyle>
            <a:lvl1pPr>
              <a:defRPr sz="3600">
                <a:solidFill>
                  <a:srgbClr val="0073AE"/>
                </a:solidFill>
              </a:defRPr>
            </a:lvl1pPr>
          </a:lstStyle>
          <a:p>
            <a:r>
              <a:rPr lang="en-US" smtClean="0"/>
              <a:t>Click to edit Master title style</a:t>
            </a:r>
            <a:endParaRPr lang="en-US"/>
          </a:p>
        </p:txBody>
      </p:sp>
      <p:sp>
        <p:nvSpPr>
          <p:cNvPr id="24" name="Text Placeholder 23"/>
          <p:cNvSpPr>
            <a:spLocks noGrp="1"/>
          </p:cNvSpPr>
          <p:nvPr>
            <p:ph type="subTitle" idx="1"/>
          </p:nvPr>
        </p:nvSpPr>
        <p:spPr bwMode="black">
          <a:xfrm>
            <a:off x="609600" y="3262313"/>
            <a:ext cx="6581775" cy="639762"/>
          </a:xfrm>
        </p:spPr>
        <p:txBody>
          <a:bodyPr/>
          <a:lstStyle>
            <a:lvl1pPr marL="0" indent="0">
              <a:buFont typeface="Wingdings" pitchFamily="2" charset="2"/>
              <a:buNone/>
              <a:defRPr sz="1800">
                <a:solidFill>
                  <a:srgbClr val="00A4E4"/>
                </a:solidFill>
              </a:defRPr>
            </a:lvl1pPr>
          </a:lstStyle>
          <a:p>
            <a:r>
              <a:rPr lang="en-US" smtClean="0"/>
              <a:t>Click to edit Master subtitle style</a:t>
            </a:r>
            <a:endParaRPr lang="en-US"/>
          </a:p>
        </p:txBody>
      </p:sp>
      <p:sp>
        <p:nvSpPr>
          <p:cNvPr id="13" name="TextBox 10"/>
          <p:cNvSpPr txBox="1">
            <a:spLocks noChangeArrowheads="1"/>
          </p:cNvSpPr>
          <p:nvPr userDrawn="1"/>
        </p:nvSpPr>
        <p:spPr bwMode="auto">
          <a:xfrm>
            <a:off x="2478088" y="6421438"/>
            <a:ext cx="42735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ＭＳ Ｐゴシック" pitchFamily="34" charset="-128"/>
              </a:defRPr>
            </a:lvl1pPr>
            <a:lvl2pPr marL="742950" indent="-285750">
              <a:defRPr>
                <a:solidFill>
                  <a:schemeClr val="tx1"/>
                </a:solidFill>
                <a:latin typeface="Arial" pitchFamily="34" charset="0"/>
                <a:ea typeface="ＭＳ Ｐゴシック" pitchFamily="34" charset="-128"/>
              </a:defRPr>
            </a:lvl2pPr>
            <a:lvl3pPr marL="1143000" indent="-228600">
              <a:defRPr>
                <a:solidFill>
                  <a:schemeClr val="tx1"/>
                </a:solidFill>
                <a:latin typeface="Arial" pitchFamily="34" charset="0"/>
                <a:ea typeface="ＭＳ Ｐゴシック" pitchFamily="34" charset="-128"/>
              </a:defRPr>
            </a:lvl3pPr>
            <a:lvl4pPr marL="1600200" indent="-228600">
              <a:defRPr>
                <a:solidFill>
                  <a:schemeClr val="tx1"/>
                </a:solidFill>
                <a:latin typeface="Arial" pitchFamily="34" charset="0"/>
                <a:ea typeface="ＭＳ Ｐゴシック" pitchFamily="34" charset="-128"/>
              </a:defRPr>
            </a:lvl4pPr>
            <a:lvl5pPr marL="2057400" indent="-228600">
              <a:defRPr>
                <a:solidFill>
                  <a:schemeClr val="tx1"/>
                </a:solidFill>
                <a:latin typeface="Arial" pitchFamily="34" charset="0"/>
                <a:ea typeface="ＭＳ Ｐゴシック" pitchFamily="34" charset="-128"/>
              </a:defRPr>
            </a:lvl5pPr>
            <a:lvl6pPr marL="2514600" indent="-228600" fontAlgn="base">
              <a:spcBef>
                <a:spcPct val="0"/>
              </a:spcBef>
              <a:spcAft>
                <a:spcPct val="0"/>
              </a:spcAft>
              <a:defRPr>
                <a:solidFill>
                  <a:schemeClr val="tx1"/>
                </a:solidFill>
                <a:latin typeface="Arial" pitchFamily="34" charset="0"/>
                <a:ea typeface="ＭＳ Ｐゴシック" pitchFamily="34" charset="-128"/>
              </a:defRPr>
            </a:lvl6pPr>
            <a:lvl7pPr marL="2971800" indent="-228600" fontAlgn="base">
              <a:spcBef>
                <a:spcPct val="0"/>
              </a:spcBef>
              <a:spcAft>
                <a:spcPct val="0"/>
              </a:spcAft>
              <a:defRPr>
                <a:solidFill>
                  <a:schemeClr val="tx1"/>
                </a:solidFill>
                <a:latin typeface="Arial" pitchFamily="34" charset="0"/>
                <a:ea typeface="ＭＳ Ｐゴシック" pitchFamily="34" charset="-128"/>
              </a:defRPr>
            </a:lvl7pPr>
            <a:lvl8pPr marL="3429000" indent="-228600" fontAlgn="base">
              <a:spcBef>
                <a:spcPct val="0"/>
              </a:spcBef>
              <a:spcAft>
                <a:spcPct val="0"/>
              </a:spcAft>
              <a:defRPr>
                <a:solidFill>
                  <a:schemeClr val="tx1"/>
                </a:solidFill>
                <a:latin typeface="Arial" pitchFamily="34" charset="0"/>
                <a:ea typeface="ＭＳ Ｐゴシック" pitchFamily="34" charset="-128"/>
              </a:defRPr>
            </a:lvl8pPr>
            <a:lvl9pPr marL="3886200" indent="-228600" fontAlgn="base">
              <a:spcBef>
                <a:spcPct val="0"/>
              </a:spcBef>
              <a:spcAft>
                <a:spcPct val="0"/>
              </a:spcAft>
              <a:defRPr>
                <a:solidFill>
                  <a:schemeClr val="tx1"/>
                </a:solidFill>
                <a:latin typeface="Arial" pitchFamily="34" charset="0"/>
                <a:ea typeface="ＭＳ Ｐゴシック" pitchFamily="34" charset="-128"/>
              </a:defRPr>
            </a:lvl9pPr>
          </a:lstStyle>
          <a:p>
            <a:pPr algn="ctr">
              <a:lnSpc>
                <a:spcPct val="90000"/>
              </a:lnSpc>
              <a:defRPr/>
            </a:pPr>
            <a:r>
              <a:rPr lang="en-US" altLang="en-US" sz="1000" dirty="0" smtClean="0">
                <a:solidFill>
                  <a:srgbClr val="0099D1"/>
                </a:solidFill>
                <a:latin typeface="AIG Futura Medium"/>
              </a:rPr>
              <a:t>Proprietary and Confidential Information of AIG</a:t>
            </a:r>
          </a:p>
          <a:p>
            <a:pPr algn="ctr">
              <a:lnSpc>
                <a:spcPct val="90000"/>
              </a:lnSpc>
              <a:defRPr/>
            </a:pPr>
            <a:r>
              <a:rPr lang="en-US" altLang="en-US" sz="1000" dirty="0" smtClean="0">
                <a:solidFill>
                  <a:srgbClr val="0099D1"/>
                </a:solidFill>
                <a:latin typeface="AIG Futura Medium"/>
              </a:rPr>
              <a:t>For Internal Purposes Only and Not For General Disclosure</a:t>
            </a:r>
            <a:endParaRPr lang="en-US" altLang="en-US" sz="1000" noProof="1" smtClean="0">
              <a:solidFill>
                <a:srgbClr val="0099D1"/>
              </a:solidFill>
              <a:latin typeface="AIG Futura Medium"/>
            </a:endParaRPr>
          </a:p>
        </p:txBody>
      </p:sp>
    </p:spTree>
    <p:extLst>
      <p:ext uri="{BB962C8B-B14F-4D97-AF65-F5344CB8AC3E}">
        <p14:creationId xmlns:p14="http://schemas.microsoft.com/office/powerpoint/2010/main" val="2929930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49275" y="552450"/>
            <a:ext cx="8045450" cy="307975"/>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0089717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9048" y="1506538"/>
            <a:ext cx="8229600" cy="4672584"/>
          </a:xfrm>
        </p:spPr>
        <p:txBody>
          <a:bodyPr/>
          <a:lstStyle>
            <a:lvl1pPr>
              <a:lnSpc>
                <a:spcPct val="100000"/>
              </a:lnSpc>
              <a:defRPr sz="1800"/>
            </a:lvl1pPr>
            <a:lvl2pPr>
              <a:lnSpc>
                <a:spcPct val="100000"/>
              </a:lnSpc>
              <a:defRPr sz="1600"/>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itle 12"/>
          <p:cNvSpPr>
            <a:spLocks noGrp="1"/>
          </p:cNvSpPr>
          <p:nvPr>
            <p:ph type="title"/>
          </p:nvPr>
        </p:nvSpPr>
        <p:spPr/>
        <p:txBody>
          <a:bodyPr>
            <a:normAutofit/>
          </a:bodyPr>
          <a:lstStyle>
            <a:lvl1pPr>
              <a:defRPr sz="2200" baseline="0"/>
            </a:lvl1pPr>
          </a:lstStyle>
          <a:p>
            <a:r>
              <a:rPr lang="en-US" dirty="0" smtClean="0"/>
              <a:t>Click to edit Master title style</a:t>
            </a:r>
            <a:endParaRPr lang="en-US" dirty="0"/>
          </a:p>
        </p:txBody>
      </p:sp>
      <p:sp>
        <p:nvSpPr>
          <p:cNvPr id="9" name="Text Placeholder 9"/>
          <p:cNvSpPr>
            <a:spLocks noGrp="1"/>
          </p:cNvSpPr>
          <p:nvPr>
            <p:ph type="body" sz="quarter" idx="12"/>
          </p:nvPr>
        </p:nvSpPr>
        <p:spPr>
          <a:xfrm>
            <a:off x="457200" y="869061"/>
            <a:ext cx="8229600" cy="502920"/>
          </a:xfrm>
        </p:spPr>
        <p:txBody>
          <a:bodyPr vert="horz" lIns="0" tIns="0" rIns="0" bIns="0" rtlCol="0">
            <a:noAutofit/>
          </a:bodyPr>
          <a:lstStyle>
            <a:lvl1pPr marL="0" indent="0">
              <a:buNone/>
              <a:defRPr lang="en-US" sz="1600" kern="1200" baseline="0" dirty="0" smtClean="0">
                <a:solidFill>
                  <a:schemeClr val="tx2"/>
                </a:solidFill>
                <a:latin typeface="+mn-lt"/>
                <a:ea typeface="+mn-ea"/>
                <a:cs typeface="+mn-cs"/>
              </a:defRPr>
            </a:lvl1pPr>
          </a:lstStyle>
          <a:p>
            <a:pPr marL="0" lvl="0" indent="0" algn="l" defTabSz="914400" rtl="0" eaLnBrk="1" latinLnBrk="0" hangingPunct="1">
              <a:lnSpc>
                <a:spcPct val="100000"/>
              </a:lnSpc>
              <a:spcBef>
                <a:spcPts val="0"/>
              </a:spcBef>
            </a:pPr>
            <a:r>
              <a:rPr lang="en-US" dirty="0" smtClean="0"/>
              <a:t>Click to edit Master text styles</a:t>
            </a:r>
          </a:p>
        </p:txBody>
      </p:sp>
    </p:spTree>
    <p:custDataLst>
      <p:tags r:id="rId1"/>
    </p:custDataLst>
    <p:extLst>
      <p:ext uri="{BB962C8B-B14F-4D97-AF65-F5344CB8AC3E}">
        <p14:creationId xmlns:p14="http://schemas.microsoft.com/office/powerpoint/2010/main" val="368639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9048" y="1506538"/>
            <a:ext cx="8229600" cy="4672584"/>
          </a:xfrm>
        </p:spPr>
        <p:txBody>
          <a:bodyPr/>
          <a:lstStyle>
            <a:lvl1pPr>
              <a:lnSpc>
                <a:spcPct val="100000"/>
              </a:lnSpc>
              <a:defRPr sz="1800"/>
            </a:lvl1pPr>
            <a:lvl2pPr>
              <a:lnSpc>
                <a:spcPct val="100000"/>
              </a:lnSpc>
              <a:defRPr sz="1600"/>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itle 12"/>
          <p:cNvSpPr>
            <a:spLocks noGrp="1"/>
          </p:cNvSpPr>
          <p:nvPr>
            <p:ph type="title"/>
          </p:nvPr>
        </p:nvSpPr>
        <p:spPr/>
        <p:txBody>
          <a:bodyPr>
            <a:normAutofit/>
          </a:bodyPr>
          <a:lstStyle>
            <a:lvl1pPr>
              <a:defRPr sz="2200" baseline="0"/>
            </a:lvl1pPr>
          </a:lstStyle>
          <a:p>
            <a:r>
              <a:rPr lang="en-US" dirty="0" smtClean="0"/>
              <a:t>Click to edit Master title style</a:t>
            </a:r>
            <a:endParaRPr lang="en-US" dirty="0"/>
          </a:p>
        </p:txBody>
      </p:sp>
      <p:sp>
        <p:nvSpPr>
          <p:cNvPr id="9" name="Text Placeholder 9"/>
          <p:cNvSpPr>
            <a:spLocks noGrp="1"/>
          </p:cNvSpPr>
          <p:nvPr>
            <p:ph type="body" sz="quarter" idx="12"/>
          </p:nvPr>
        </p:nvSpPr>
        <p:spPr>
          <a:xfrm>
            <a:off x="457200" y="869061"/>
            <a:ext cx="8229600" cy="502920"/>
          </a:xfrm>
        </p:spPr>
        <p:txBody>
          <a:bodyPr rtlCol="0">
            <a:noAutofit/>
          </a:bodyPr>
          <a:lstStyle>
            <a:lvl1pPr marL="0" indent="0">
              <a:buNone/>
              <a:defRPr lang="en-US" sz="1600" kern="1200" baseline="0" dirty="0" smtClean="0">
                <a:solidFill>
                  <a:schemeClr val="tx2"/>
                </a:solidFill>
                <a:latin typeface="+mn-lt"/>
                <a:ea typeface="+mn-ea"/>
                <a:cs typeface="+mn-cs"/>
              </a:defRPr>
            </a:lvl1pPr>
          </a:lstStyle>
          <a:p>
            <a:pPr lvl="0"/>
            <a:r>
              <a:rPr lang="en-US" dirty="0" smtClean="0"/>
              <a:t>Click to edit Master text styles</a:t>
            </a:r>
          </a:p>
        </p:txBody>
      </p:sp>
      <p:sp>
        <p:nvSpPr>
          <p:cNvPr id="5" name="Text Placeholder 4"/>
          <p:cNvSpPr>
            <a:spLocks noGrp="1"/>
          </p:cNvSpPr>
          <p:nvPr>
            <p:ph type="body" sz="quarter" idx="13"/>
          </p:nvPr>
        </p:nvSpPr>
        <p:spPr>
          <a:xfrm>
            <a:off x="1133475" y="6220262"/>
            <a:ext cx="5238750" cy="492125"/>
          </a:xfrm>
        </p:spPr>
        <p:txBody>
          <a:bodyPr anchor="b">
            <a:normAutofit/>
          </a:bodyPr>
          <a:lstStyle>
            <a:lvl1pPr marL="0" indent="0">
              <a:spcBef>
                <a:spcPts val="0"/>
              </a:spcBef>
              <a:buFontTx/>
              <a:buNone/>
              <a:defRPr lang="en-US" sz="800" kern="1200" dirty="0">
                <a:solidFill>
                  <a:schemeClr val="tx1">
                    <a:tint val="75000"/>
                  </a:schemeClr>
                </a:solidFill>
                <a:latin typeface="+mn-lt"/>
                <a:ea typeface="+mn-ea"/>
                <a:cs typeface="+mn-cs"/>
              </a:defRPr>
            </a:lvl1pPr>
          </a:lstStyle>
          <a:p>
            <a:pPr lvl="0"/>
            <a:r>
              <a:rPr lang="en-US" smtClean="0"/>
              <a:t>Click to edit Master text styles</a:t>
            </a:r>
          </a:p>
        </p:txBody>
      </p:sp>
    </p:spTree>
    <p:extLst>
      <p:ext uri="{BB962C8B-B14F-4D97-AF65-F5344CB8AC3E}">
        <p14:creationId xmlns:p14="http://schemas.microsoft.com/office/powerpoint/2010/main" val="3579689519"/>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22"/>
          <p:cNvSpPr>
            <a:spLocks noGrp="1"/>
          </p:cNvSpPr>
          <p:nvPr>
            <p:ph type="title"/>
          </p:nvPr>
        </p:nvSpPr>
        <p:spPr bwMode="black">
          <a:xfrm>
            <a:off x="549275" y="211250"/>
            <a:ext cx="8045450" cy="307975"/>
          </a:xfrm>
          <a:prstGeom prst="rect">
            <a:avLst/>
          </a:prstGeom>
          <a:noFill/>
          <a:ln w="9525">
            <a:noFill/>
            <a:miter lim="800000"/>
            <a:headEnd/>
            <a:tailEnd/>
          </a:ln>
        </p:spPr>
        <p:txBody>
          <a:bodyPr/>
          <a:lstStyle/>
          <a:p>
            <a:pPr lvl="0"/>
            <a:r>
              <a:rPr lang="en-US" dirty="0" smtClean="0"/>
              <a:t>Click to edit Master title style</a:t>
            </a:r>
          </a:p>
        </p:txBody>
      </p:sp>
    </p:spTree>
    <p:extLst>
      <p:ext uri="{BB962C8B-B14F-4D97-AF65-F5344CB8AC3E}">
        <p14:creationId xmlns:p14="http://schemas.microsoft.com/office/powerpoint/2010/main" val="7280202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smtClean="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6291700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Cover with pic 2 speakers long preso titl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 y="3920068"/>
            <a:ext cx="4913629" cy="1008254"/>
          </a:xfrm>
        </p:spPr>
        <p:txBody>
          <a:bodyPr anchor="b">
            <a:normAutofit/>
          </a:bodyPr>
          <a:lstStyle>
            <a:lvl1pPr algn="l">
              <a:lnSpc>
                <a:spcPct val="100000"/>
              </a:lnSpc>
              <a:spcBef>
                <a:spcPts val="0"/>
              </a:spcBef>
              <a:defRPr sz="2000"/>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hasCustomPrompt="1"/>
          </p:nvPr>
        </p:nvSpPr>
        <p:spPr>
          <a:xfrm>
            <a:off x="457200" y="5061671"/>
            <a:ext cx="4913629" cy="469516"/>
          </a:xfrm>
        </p:spPr>
        <p:txBody>
          <a:bodyPr anchor="t" anchorCtr="0">
            <a:normAutofit/>
          </a:bodyPr>
          <a:lstStyle>
            <a:lvl1pPr marL="0" indent="0" algn="l">
              <a:lnSpc>
                <a:spcPct val="100000"/>
              </a:lnSpc>
              <a:spcBef>
                <a:spcPts val="0"/>
              </a:spcBef>
              <a:buNone/>
              <a:defRPr sz="1400" i="0"/>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smtClean="0"/>
              <a:t>Click to edit Master </a:t>
            </a:r>
            <a:br>
              <a:rPr lang="en-US" dirty="0" smtClean="0"/>
            </a:br>
            <a:r>
              <a:rPr lang="en-US" dirty="0" smtClean="0"/>
              <a:t>subtitle style</a:t>
            </a:r>
            <a:endParaRPr lang="en-US" dirty="0"/>
          </a:p>
        </p:txBody>
      </p:sp>
      <p:sp>
        <p:nvSpPr>
          <p:cNvPr id="7" name="Text Placeholder 6"/>
          <p:cNvSpPr>
            <a:spLocks noGrp="1"/>
          </p:cNvSpPr>
          <p:nvPr>
            <p:ph type="body" sz="quarter" idx="10"/>
          </p:nvPr>
        </p:nvSpPr>
        <p:spPr>
          <a:xfrm>
            <a:off x="6313675" y="4083050"/>
            <a:ext cx="2373125" cy="804672"/>
          </a:xfrm>
        </p:spPr>
        <p:txBody>
          <a:bodyPr anchor="b" anchorCtr="0">
            <a:normAutofit/>
          </a:bodyPr>
          <a:lstStyle>
            <a:lvl1pPr marL="0" indent="0" algn="l" defTabSz="914400" rtl="0" eaLnBrk="1" latinLnBrk="0" hangingPunct="1">
              <a:lnSpc>
                <a:spcPct val="100000"/>
              </a:lnSpc>
              <a:spcBef>
                <a:spcPts val="0"/>
              </a:spcBef>
              <a:buFont typeface="Wingdings" panose="05000000000000000000" pitchFamily="2" charset="2"/>
              <a:buNone/>
              <a:defRPr lang="en-US" sz="900" kern="1200" baseline="0" dirty="0" smtClean="0">
                <a:solidFill>
                  <a:schemeClr val="tx2"/>
                </a:solidFill>
                <a:latin typeface="+mn-lt"/>
                <a:ea typeface="+mn-ea"/>
                <a:cs typeface="+mn-cs"/>
              </a:defRPr>
            </a:lvl1pPr>
            <a:lvl2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2pPr>
            <a:lvl3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3pPr>
            <a:lvl4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4pPr>
            <a:lvl5pPr marL="0" indent="0" algn="l" defTabSz="914400" rtl="0" eaLnBrk="1" latinLnBrk="0" hangingPunct="1">
              <a:lnSpc>
                <a:spcPct val="100000"/>
              </a:lnSpc>
              <a:spcBef>
                <a:spcPts val="0"/>
              </a:spcBef>
              <a:buFont typeface="Wingdings" panose="05000000000000000000" pitchFamily="2" charset="2"/>
              <a:buNone/>
              <a:defRPr lang="en-US" sz="1000" kern="1200" dirty="0">
                <a:solidFill>
                  <a:schemeClr val="tx1"/>
                </a:solidFill>
                <a:latin typeface="+mn-lt"/>
                <a:ea typeface="+mn-ea"/>
                <a:cs typeface="+mn-cs"/>
              </a:defRPr>
            </a:lvl5pPr>
          </a:lstStyle>
          <a:p>
            <a:pPr marL="0" lvl="0" indent="0" algn="l" defTabSz="914400" rtl="0" eaLnBrk="1" latinLnBrk="0" hangingPunct="1">
              <a:lnSpc>
                <a:spcPct val="100000"/>
              </a:lnSpc>
              <a:spcBef>
                <a:spcPts val="0"/>
              </a:spcBef>
              <a:buFont typeface="Wingdings" panose="05000000000000000000" pitchFamily="2" charset="2"/>
              <a:buNone/>
            </a:pPr>
            <a:r>
              <a:rPr lang="en-US" dirty="0" smtClean="0"/>
              <a:t>Click to edit Master text styles</a:t>
            </a:r>
          </a:p>
        </p:txBody>
      </p:sp>
      <p:sp>
        <p:nvSpPr>
          <p:cNvPr id="9" name="Picture Placeholder 8"/>
          <p:cNvSpPr>
            <a:spLocks noGrp="1"/>
          </p:cNvSpPr>
          <p:nvPr>
            <p:ph type="pic" sz="quarter" idx="11"/>
          </p:nvPr>
        </p:nvSpPr>
        <p:spPr>
          <a:xfrm>
            <a:off x="5472429" y="4082328"/>
            <a:ext cx="722376" cy="786384"/>
          </a:xfrm>
        </p:spPr>
        <p:txBody>
          <a:bodyPr/>
          <a:lstStyle>
            <a:lvl1pPr marL="0" indent="0">
              <a:buNone/>
              <a:defRPr/>
            </a:lvl1pPr>
          </a:lstStyle>
          <a:p>
            <a:endParaRPr lang="en-US" dirty="0"/>
          </a:p>
        </p:txBody>
      </p:sp>
      <p:sp>
        <p:nvSpPr>
          <p:cNvPr id="11" name="Text Placeholder 6"/>
          <p:cNvSpPr>
            <a:spLocks noGrp="1"/>
          </p:cNvSpPr>
          <p:nvPr>
            <p:ph type="body" sz="quarter" idx="12"/>
          </p:nvPr>
        </p:nvSpPr>
        <p:spPr>
          <a:xfrm>
            <a:off x="6313675" y="5065183"/>
            <a:ext cx="2373125" cy="804672"/>
          </a:xfrm>
        </p:spPr>
        <p:txBody>
          <a:bodyPr anchor="b" anchorCtr="0">
            <a:normAutofit/>
          </a:bodyPr>
          <a:lstStyle>
            <a:lvl1pPr marL="0" indent="0" algn="l" defTabSz="914400" rtl="0" eaLnBrk="1" latinLnBrk="0" hangingPunct="1">
              <a:lnSpc>
                <a:spcPct val="100000"/>
              </a:lnSpc>
              <a:spcBef>
                <a:spcPts val="0"/>
              </a:spcBef>
              <a:buFont typeface="Wingdings" panose="05000000000000000000" pitchFamily="2" charset="2"/>
              <a:buNone/>
              <a:defRPr lang="en-US" sz="900" kern="1200" baseline="0" dirty="0" smtClean="0">
                <a:solidFill>
                  <a:schemeClr val="tx2"/>
                </a:solidFill>
                <a:latin typeface="+mn-lt"/>
                <a:ea typeface="+mn-ea"/>
                <a:cs typeface="+mn-cs"/>
              </a:defRPr>
            </a:lvl1pPr>
            <a:lvl2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2pPr>
            <a:lvl3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3pPr>
            <a:lvl4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4pPr>
            <a:lvl5pPr marL="0" indent="0" algn="l" defTabSz="914400" rtl="0" eaLnBrk="1" latinLnBrk="0" hangingPunct="1">
              <a:lnSpc>
                <a:spcPct val="100000"/>
              </a:lnSpc>
              <a:spcBef>
                <a:spcPts val="0"/>
              </a:spcBef>
              <a:buFont typeface="Wingdings" panose="05000000000000000000" pitchFamily="2" charset="2"/>
              <a:buNone/>
              <a:defRPr lang="en-US" sz="1000" kern="1200" dirty="0">
                <a:solidFill>
                  <a:schemeClr val="tx1"/>
                </a:solidFill>
                <a:latin typeface="+mn-lt"/>
                <a:ea typeface="+mn-ea"/>
                <a:cs typeface="+mn-cs"/>
              </a:defRPr>
            </a:lvl5pPr>
          </a:lstStyle>
          <a:p>
            <a:pPr marL="0" lvl="0" indent="0" algn="l" defTabSz="914400" rtl="0" eaLnBrk="1" latinLnBrk="0" hangingPunct="1">
              <a:lnSpc>
                <a:spcPct val="100000"/>
              </a:lnSpc>
              <a:spcBef>
                <a:spcPts val="0"/>
              </a:spcBef>
              <a:buFont typeface="Wingdings" panose="05000000000000000000" pitchFamily="2" charset="2"/>
              <a:buNone/>
            </a:pPr>
            <a:r>
              <a:rPr lang="en-US" dirty="0" smtClean="0"/>
              <a:t>Click to edit Master text styles</a:t>
            </a:r>
          </a:p>
        </p:txBody>
      </p:sp>
      <p:sp>
        <p:nvSpPr>
          <p:cNvPr id="12" name="Picture Placeholder 8"/>
          <p:cNvSpPr>
            <a:spLocks noGrp="1"/>
          </p:cNvSpPr>
          <p:nvPr>
            <p:ph type="pic" sz="quarter" idx="13"/>
          </p:nvPr>
        </p:nvSpPr>
        <p:spPr>
          <a:xfrm>
            <a:off x="5472429" y="5064461"/>
            <a:ext cx="722376" cy="786384"/>
          </a:xfrm>
        </p:spPr>
        <p:txBody>
          <a:bodyPr/>
          <a:lstStyle>
            <a:lvl1pPr marL="0" indent="0">
              <a:buNone/>
              <a:defRPr/>
            </a:lvl1pPr>
          </a:lstStyle>
          <a:p>
            <a:endParaRPr lang="en-US" dirty="0"/>
          </a:p>
        </p:txBody>
      </p:sp>
      <p:sp>
        <p:nvSpPr>
          <p:cNvPr id="14" name="Picture Placeholder 7"/>
          <p:cNvSpPr>
            <a:spLocks noGrp="1"/>
          </p:cNvSpPr>
          <p:nvPr>
            <p:ph type="pic" sz="quarter" idx="14"/>
          </p:nvPr>
        </p:nvSpPr>
        <p:spPr>
          <a:xfrm>
            <a:off x="0" y="0"/>
            <a:ext cx="9144000" cy="2752344"/>
          </a:xfrm>
        </p:spPr>
        <p:txBody>
          <a:bodyPr/>
          <a:lstStyle/>
          <a:p>
            <a:endParaRPr lang="en-US"/>
          </a:p>
        </p:txBody>
      </p:sp>
      <p:sp>
        <p:nvSpPr>
          <p:cNvPr id="13" name="Text Placeholder 5"/>
          <p:cNvSpPr>
            <a:spLocks noGrp="1"/>
          </p:cNvSpPr>
          <p:nvPr>
            <p:ph type="body" sz="quarter" idx="15" hasCustomPrompt="1"/>
          </p:nvPr>
        </p:nvSpPr>
        <p:spPr>
          <a:xfrm>
            <a:off x="457199" y="5996939"/>
            <a:ext cx="8229601" cy="438759"/>
          </a:xfrm>
        </p:spPr>
        <p:txBody>
          <a:bodyPr anchor="b" anchorCtr="0">
            <a:noAutofit/>
          </a:bodyPr>
          <a:lstStyle>
            <a:lvl1pPr marL="0" marR="0" indent="0" algn="l" defTabSz="914400" rtl="0" eaLnBrk="1" fontAlgn="auto" latinLnBrk="0" hangingPunct="1">
              <a:lnSpc>
                <a:spcPct val="100000"/>
              </a:lnSpc>
              <a:spcBef>
                <a:spcPts val="0"/>
              </a:spcBef>
              <a:spcAft>
                <a:spcPts val="0"/>
              </a:spcAft>
              <a:buClrTx/>
              <a:buSzTx/>
              <a:buFontTx/>
              <a:buNone/>
              <a:tabLst/>
              <a:defRPr lang="en-US" sz="750" kern="1200" baseline="0" dirty="0" smtClean="0">
                <a:solidFill>
                  <a:schemeClr val="tx2"/>
                </a:solidFill>
                <a:latin typeface="+mj-lt"/>
                <a:ea typeface="+mj-ea"/>
                <a:cs typeface="+mj-cs"/>
              </a:defRPr>
            </a:lvl1pPr>
          </a:lstStyle>
          <a:p>
            <a:pPr lvl="0"/>
            <a:r>
              <a:rPr lang="en-US" dirty="0" smtClean="0"/>
              <a:t>Text placeholder for disclaimer text</a:t>
            </a:r>
          </a:p>
        </p:txBody>
      </p:sp>
      <p:pic>
        <p:nvPicPr>
          <p:cNvPr id="16" name="Picture 2" descr="\\LIVPVNASGRP02\Chartis_Communications\Branding\Brand Center\2015 Brand Center Documents\3_Our Brand Identity\Artwork\AIG Logo\AIG_logos_r\PNG\AIG_r_rgb.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457357" y="3302773"/>
            <a:ext cx="1052466" cy="522172"/>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8"/>
          <p:cNvGrpSpPr>
            <a:grpSpLocks/>
          </p:cNvGrpSpPr>
          <p:nvPr userDrawn="1"/>
        </p:nvGrpSpPr>
        <p:grpSpPr bwMode="auto">
          <a:xfrm flipH="1">
            <a:off x="8039100" y="0"/>
            <a:ext cx="1104900" cy="1119188"/>
            <a:chOff x="1440543" y="1418168"/>
            <a:chExt cx="769056" cy="769056"/>
          </a:xfrm>
        </p:grpSpPr>
        <p:sp>
          <p:nvSpPr>
            <p:cNvPr id="19" name="Rectangle 15"/>
            <p:cNvSpPr>
              <a:spLocks noChangeArrowheads="1"/>
            </p:cNvSpPr>
            <p:nvPr userDrawn="1"/>
          </p:nvSpPr>
          <p:spPr bwMode="gray">
            <a:xfrm rot="5400000">
              <a:off x="1701804" y="1156907"/>
              <a:ext cx="246534" cy="7690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sp>
          <p:nvSpPr>
            <p:cNvPr id="20" name="Rectangle 16"/>
            <p:cNvSpPr>
              <a:spLocks noChangeArrowheads="1"/>
            </p:cNvSpPr>
            <p:nvPr userDrawn="1"/>
          </p:nvSpPr>
          <p:spPr bwMode="gray">
            <a:xfrm>
              <a:off x="1440543" y="1418168"/>
              <a:ext cx="246407" cy="7690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grpSp>
      <p:sp>
        <p:nvSpPr>
          <p:cNvPr id="21" name="TextBox 10"/>
          <p:cNvSpPr txBox="1">
            <a:spLocks noChangeArrowheads="1"/>
          </p:cNvSpPr>
          <p:nvPr userDrawn="1"/>
        </p:nvSpPr>
        <p:spPr bwMode="auto">
          <a:xfrm>
            <a:off x="2478088" y="6421438"/>
            <a:ext cx="42735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ＭＳ Ｐゴシック" pitchFamily="34" charset="-128"/>
              </a:defRPr>
            </a:lvl1pPr>
            <a:lvl2pPr marL="742950" indent="-285750">
              <a:defRPr>
                <a:solidFill>
                  <a:schemeClr val="tx1"/>
                </a:solidFill>
                <a:latin typeface="Arial" pitchFamily="34" charset="0"/>
                <a:ea typeface="ＭＳ Ｐゴシック" pitchFamily="34" charset="-128"/>
              </a:defRPr>
            </a:lvl2pPr>
            <a:lvl3pPr marL="1143000" indent="-228600">
              <a:defRPr>
                <a:solidFill>
                  <a:schemeClr val="tx1"/>
                </a:solidFill>
                <a:latin typeface="Arial" pitchFamily="34" charset="0"/>
                <a:ea typeface="ＭＳ Ｐゴシック" pitchFamily="34" charset="-128"/>
              </a:defRPr>
            </a:lvl3pPr>
            <a:lvl4pPr marL="1600200" indent="-228600">
              <a:defRPr>
                <a:solidFill>
                  <a:schemeClr val="tx1"/>
                </a:solidFill>
                <a:latin typeface="Arial" pitchFamily="34" charset="0"/>
                <a:ea typeface="ＭＳ Ｐゴシック" pitchFamily="34" charset="-128"/>
              </a:defRPr>
            </a:lvl4pPr>
            <a:lvl5pPr marL="2057400" indent="-228600">
              <a:defRPr>
                <a:solidFill>
                  <a:schemeClr val="tx1"/>
                </a:solidFill>
                <a:latin typeface="Arial" pitchFamily="34" charset="0"/>
                <a:ea typeface="ＭＳ Ｐゴシック" pitchFamily="34" charset="-128"/>
              </a:defRPr>
            </a:lvl5pPr>
            <a:lvl6pPr marL="2514600" indent="-228600" fontAlgn="base">
              <a:spcBef>
                <a:spcPct val="0"/>
              </a:spcBef>
              <a:spcAft>
                <a:spcPct val="0"/>
              </a:spcAft>
              <a:defRPr>
                <a:solidFill>
                  <a:schemeClr val="tx1"/>
                </a:solidFill>
                <a:latin typeface="Arial" pitchFamily="34" charset="0"/>
                <a:ea typeface="ＭＳ Ｐゴシック" pitchFamily="34" charset="-128"/>
              </a:defRPr>
            </a:lvl6pPr>
            <a:lvl7pPr marL="2971800" indent="-228600" fontAlgn="base">
              <a:spcBef>
                <a:spcPct val="0"/>
              </a:spcBef>
              <a:spcAft>
                <a:spcPct val="0"/>
              </a:spcAft>
              <a:defRPr>
                <a:solidFill>
                  <a:schemeClr val="tx1"/>
                </a:solidFill>
                <a:latin typeface="Arial" pitchFamily="34" charset="0"/>
                <a:ea typeface="ＭＳ Ｐゴシック" pitchFamily="34" charset="-128"/>
              </a:defRPr>
            </a:lvl7pPr>
            <a:lvl8pPr marL="3429000" indent="-228600" fontAlgn="base">
              <a:spcBef>
                <a:spcPct val="0"/>
              </a:spcBef>
              <a:spcAft>
                <a:spcPct val="0"/>
              </a:spcAft>
              <a:defRPr>
                <a:solidFill>
                  <a:schemeClr val="tx1"/>
                </a:solidFill>
                <a:latin typeface="Arial" pitchFamily="34" charset="0"/>
                <a:ea typeface="ＭＳ Ｐゴシック" pitchFamily="34" charset="-128"/>
              </a:defRPr>
            </a:lvl8pPr>
            <a:lvl9pPr marL="3886200" indent="-228600" fontAlgn="base">
              <a:spcBef>
                <a:spcPct val="0"/>
              </a:spcBef>
              <a:spcAft>
                <a:spcPct val="0"/>
              </a:spcAft>
              <a:defRPr>
                <a:solidFill>
                  <a:schemeClr val="tx1"/>
                </a:solidFill>
                <a:latin typeface="Arial" pitchFamily="34" charset="0"/>
                <a:ea typeface="ＭＳ Ｐゴシック" pitchFamily="34" charset="-128"/>
              </a:defRPr>
            </a:lvl9pPr>
          </a:lstStyle>
          <a:p>
            <a:pPr algn="ctr">
              <a:lnSpc>
                <a:spcPct val="90000"/>
              </a:lnSpc>
              <a:defRPr/>
            </a:pPr>
            <a:r>
              <a:rPr lang="en-US" altLang="en-US" sz="1000" dirty="0" smtClean="0">
                <a:solidFill>
                  <a:srgbClr val="0099D1"/>
                </a:solidFill>
                <a:latin typeface="AIG Futura Medium"/>
              </a:rPr>
              <a:t>Proprietary and Confidential Information of AIG</a:t>
            </a:r>
          </a:p>
          <a:p>
            <a:pPr algn="ctr">
              <a:lnSpc>
                <a:spcPct val="90000"/>
              </a:lnSpc>
              <a:defRPr/>
            </a:pPr>
            <a:r>
              <a:rPr lang="en-US" altLang="en-US" sz="1000" dirty="0" smtClean="0">
                <a:solidFill>
                  <a:srgbClr val="0099D1"/>
                </a:solidFill>
                <a:latin typeface="AIG Futura Medium"/>
              </a:rPr>
              <a:t>For Internal Purposes Only and Not For General Disclosure</a:t>
            </a:r>
            <a:endParaRPr lang="en-US" altLang="en-US" sz="1000" noProof="1" smtClean="0">
              <a:solidFill>
                <a:srgbClr val="0099D1"/>
              </a:solidFill>
              <a:latin typeface="AIG Futura Medium"/>
            </a:endParaRPr>
          </a:p>
        </p:txBody>
      </p:sp>
    </p:spTree>
    <p:custDataLst>
      <p:tags r:id="rId1"/>
    </p:custDataLst>
    <p:extLst>
      <p:ext uri="{BB962C8B-B14F-4D97-AF65-F5344CB8AC3E}">
        <p14:creationId xmlns:p14="http://schemas.microsoft.com/office/powerpoint/2010/main" val="2519146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xmlns="">
        <p15:guide id="1" pos="414">
          <p15:clr>
            <a:srgbClr val="FBAE40"/>
          </p15:clr>
        </p15:guide>
        <p15:guide id="2" orient="horz" pos="3592">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49275" y="552450"/>
            <a:ext cx="8045450" cy="307975"/>
          </a:xfrm>
          <a:prstGeom prst="rect">
            <a:avLst/>
          </a:prstGeom>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95431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9048" y="1506538"/>
            <a:ext cx="8229600" cy="4672584"/>
          </a:xfrm>
        </p:spPr>
        <p:txBody>
          <a:bodyPr/>
          <a:lstStyle>
            <a:lvl1pPr>
              <a:lnSpc>
                <a:spcPct val="100000"/>
              </a:lnSpc>
              <a:defRPr sz="1800"/>
            </a:lvl1pPr>
            <a:lvl2pPr>
              <a:lnSpc>
                <a:spcPct val="100000"/>
              </a:lnSpc>
              <a:defRPr sz="1600"/>
            </a:lvl2pPr>
            <a:lvl3pPr>
              <a:lnSpc>
                <a:spcPct val="100000"/>
              </a:lnSpc>
              <a:defRPr/>
            </a:lvl3pPr>
            <a:lvl4pPr>
              <a:lnSpc>
                <a:spcPct val="100000"/>
              </a:lnSpc>
              <a:defRPr/>
            </a:lvl4pPr>
            <a:lvl5pPr>
              <a:lnSpc>
                <a:spcPct val="100000"/>
              </a:lnSpc>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itle 12"/>
          <p:cNvSpPr>
            <a:spLocks noGrp="1"/>
          </p:cNvSpPr>
          <p:nvPr>
            <p:ph type="title"/>
          </p:nvPr>
        </p:nvSpPr>
        <p:spPr/>
        <p:txBody>
          <a:bodyPr>
            <a:normAutofit/>
          </a:bodyPr>
          <a:lstStyle>
            <a:lvl1pPr>
              <a:defRPr sz="2200" baseline="0"/>
            </a:lvl1pPr>
          </a:lstStyle>
          <a:p>
            <a:r>
              <a:rPr lang="en-US" dirty="0" smtClean="0"/>
              <a:t>Click to edit Master title style</a:t>
            </a:r>
            <a:endParaRPr lang="en-US" dirty="0"/>
          </a:p>
        </p:txBody>
      </p:sp>
      <p:sp>
        <p:nvSpPr>
          <p:cNvPr id="9" name="Text Placeholder 9"/>
          <p:cNvSpPr>
            <a:spLocks noGrp="1"/>
          </p:cNvSpPr>
          <p:nvPr>
            <p:ph type="body" sz="quarter" idx="12"/>
          </p:nvPr>
        </p:nvSpPr>
        <p:spPr>
          <a:xfrm>
            <a:off x="457200" y="869061"/>
            <a:ext cx="8229600" cy="502920"/>
          </a:xfrm>
        </p:spPr>
        <p:txBody>
          <a:bodyPr rtlCol="0">
            <a:noAutofit/>
          </a:bodyPr>
          <a:lstStyle>
            <a:lvl1pPr marL="0" indent="0">
              <a:buNone/>
              <a:defRPr lang="en-US" sz="1600" kern="1200" baseline="0" dirty="0" smtClean="0">
                <a:solidFill>
                  <a:schemeClr val="tx2"/>
                </a:solidFill>
                <a:latin typeface="+mn-lt"/>
                <a:ea typeface="+mn-ea"/>
                <a:cs typeface="+mn-cs"/>
              </a:defRPr>
            </a:lvl1pPr>
          </a:lstStyle>
          <a:p>
            <a:pPr lvl="0"/>
            <a:r>
              <a:rPr lang="en-US" dirty="0" smtClean="0"/>
              <a:t>Click to edit Master text styles</a:t>
            </a:r>
          </a:p>
        </p:txBody>
      </p:sp>
      <p:sp>
        <p:nvSpPr>
          <p:cNvPr id="5" name="Text Placeholder 4"/>
          <p:cNvSpPr>
            <a:spLocks noGrp="1"/>
          </p:cNvSpPr>
          <p:nvPr>
            <p:ph type="body" sz="quarter" idx="13"/>
          </p:nvPr>
        </p:nvSpPr>
        <p:spPr>
          <a:xfrm>
            <a:off x="1133475" y="6220262"/>
            <a:ext cx="5238750" cy="492125"/>
          </a:xfrm>
        </p:spPr>
        <p:txBody>
          <a:bodyPr anchor="b">
            <a:normAutofit/>
          </a:bodyPr>
          <a:lstStyle>
            <a:lvl1pPr marL="0" indent="0">
              <a:spcBef>
                <a:spcPts val="0"/>
              </a:spcBef>
              <a:buFontTx/>
              <a:buNone/>
              <a:defRPr lang="en-US" sz="800" kern="1200" dirty="0">
                <a:solidFill>
                  <a:schemeClr val="tx1">
                    <a:tint val="75000"/>
                  </a:schemeClr>
                </a:solidFill>
                <a:latin typeface="+mn-lt"/>
                <a:ea typeface="+mn-ea"/>
                <a:cs typeface="+mn-cs"/>
              </a:defRPr>
            </a:lvl1pPr>
          </a:lstStyle>
          <a:p>
            <a:pPr lvl="0"/>
            <a:r>
              <a:rPr lang="en-US" smtClean="0"/>
              <a:t>Click to edit Master text styles</a:t>
            </a:r>
          </a:p>
        </p:txBody>
      </p:sp>
    </p:spTree>
    <p:extLst>
      <p:ext uri="{BB962C8B-B14F-4D97-AF65-F5344CB8AC3E}">
        <p14:creationId xmlns:p14="http://schemas.microsoft.com/office/powerpoint/2010/main" val="3982829531"/>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Placeholder 22"/>
          <p:cNvSpPr>
            <a:spLocks noGrp="1"/>
          </p:cNvSpPr>
          <p:nvPr>
            <p:ph type="title"/>
          </p:nvPr>
        </p:nvSpPr>
        <p:spPr bwMode="black">
          <a:xfrm>
            <a:off x="549275" y="211250"/>
            <a:ext cx="8045450" cy="307975"/>
          </a:xfrm>
          <a:prstGeom prst="rect">
            <a:avLst/>
          </a:prstGeom>
          <a:noFill/>
          <a:ln w="9525">
            <a:noFill/>
            <a:miter lim="800000"/>
            <a:headEnd/>
            <a:tailEnd/>
          </a:ln>
        </p:spPr>
        <p:txBody>
          <a:bodyPr/>
          <a:lstStyle/>
          <a:p>
            <a:pPr lvl="0"/>
            <a:r>
              <a:rPr lang="en-US" dirty="0" smtClean="0"/>
              <a:t>Click to edit Master title style</a:t>
            </a:r>
          </a:p>
        </p:txBody>
      </p:sp>
    </p:spTree>
    <p:extLst>
      <p:ext uri="{BB962C8B-B14F-4D97-AF65-F5344CB8AC3E}">
        <p14:creationId xmlns:p14="http://schemas.microsoft.com/office/powerpoint/2010/main" val="4247632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8"/>
          <p:cNvGrpSpPr>
            <a:grpSpLocks/>
          </p:cNvGrpSpPr>
          <p:nvPr/>
        </p:nvGrpSpPr>
        <p:grpSpPr bwMode="auto">
          <a:xfrm flipH="1">
            <a:off x="8039100" y="0"/>
            <a:ext cx="1104900" cy="1119188"/>
            <a:chOff x="1440543" y="1418168"/>
            <a:chExt cx="769056" cy="769056"/>
          </a:xfrm>
        </p:grpSpPr>
        <p:sp>
          <p:nvSpPr>
            <p:cNvPr id="5" name="Rectangle 11"/>
            <p:cNvSpPr>
              <a:spLocks noChangeArrowheads="1"/>
            </p:cNvSpPr>
            <p:nvPr userDrawn="1"/>
          </p:nvSpPr>
          <p:spPr bwMode="gray">
            <a:xfrm rot="5400000">
              <a:off x="1701804" y="1156907"/>
              <a:ext cx="246534" cy="769056"/>
            </a:xfrm>
            <a:prstGeom prst="rect">
              <a:avLst/>
            </a:prstGeom>
            <a:solidFill>
              <a:srgbClr val="0095D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sp>
          <p:nvSpPr>
            <p:cNvPr id="6" name="Rectangle 12"/>
            <p:cNvSpPr>
              <a:spLocks noChangeArrowheads="1"/>
            </p:cNvSpPr>
            <p:nvPr userDrawn="1"/>
          </p:nvSpPr>
          <p:spPr bwMode="gray">
            <a:xfrm>
              <a:off x="1440543" y="1418168"/>
              <a:ext cx="246407" cy="769056"/>
            </a:xfrm>
            <a:prstGeom prst="rect">
              <a:avLst/>
            </a:prstGeom>
            <a:solidFill>
              <a:srgbClr val="0095D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grpSp>
      <p:pic>
        <p:nvPicPr>
          <p:cNvPr id="7" name="Picture 5" descr="AIG_PRI_pms2995.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gray">
          <a:xfrm>
            <a:off x="609600" y="685800"/>
            <a:ext cx="1387475" cy="749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3906" name="Title Placeholder 22"/>
          <p:cNvSpPr>
            <a:spLocks noGrp="1"/>
          </p:cNvSpPr>
          <p:nvPr>
            <p:ph type="ctrTitle"/>
          </p:nvPr>
        </p:nvSpPr>
        <p:spPr>
          <a:xfrm>
            <a:off x="609600" y="1919288"/>
            <a:ext cx="6581775" cy="1279525"/>
          </a:xfrm>
          <a:prstGeom prst="rect">
            <a:avLst/>
          </a:prstGeom>
        </p:spPr>
        <p:txBody>
          <a:bodyPr wrap="square"/>
          <a:lstStyle>
            <a:lvl1pPr>
              <a:defRPr sz="3600">
                <a:solidFill>
                  <a:srgbClr val="0073AE"/>
                </a:solidFill>
              </a:defRPr>
            </a:lvl1pPr>
          </a:lstStyle>
          <a:p>
            <a:r>
              <a:rPr lang="en-US" smtClean="0"/>
              <a:t>Click to edit Master title style</a:t>
            </a:r>
            <a:endParaRPr lang="en-US"/>
          </a:p>
        </p:txBody>
      </p:sp>
      <p:sp>
        <p:nvSpPr>
          <p:cNvPr id="24" name="Text Placeholder 23"/>
          <p:cNvSpPr>
            <a:spLocks noGrp="1"/>
          </p:cNvSpPr>
          <p:nvPr>
            <p:ph type="subTitle" idx="1"/>
          </p:nvPr>
        </p:nvSpPr>
        <p:spPr bwMode="black">
          <a:xfrm>
            <a:off x="609600" y="3262313"/>
            <a:ext cx="6581775" cy="639762"/>
          </a:xfrm>
        </p:spPr>
        <p:txBody>
          <a:bodyPr/>
          <a:lstStyle>
            <a:lvl1pPr marL="0" indent="0">
              <a:buFont typeface="Wingdings" pitchFamily="2" charset="2"/>
              <a:buNone/>
              <a:defRPr sz="1800">
                <a:solidFill>
                  <a:srgbClr val="00A4E4"/>
                </a:solidFill>
              </a:defRPr>
            </a:lvl1pPr>
          </a:lstStyle>
          <a:p>
            <a:r>
              <a:rPr lang="en-US" smtClean="0"/>
              <a:t>Click to edit Master subtitle style</a:t>
            </a:r>
            <a:endParaRPr lang="en-US"/>
          </a:p>
        </p:txBody>
      </p:sp>
      <p:sp>
        <p:nvSpPr>
          <p:cNvPr id="12" name="TextBox 10"/>
          <p:cNvSpPr txBox="1">
            <a:spLocks noChangeArrowheads="1"/>
          </p:cNvSpPr>
          <p:nvPr userDrawn="1"/>
        </p:nvSpPr>
        <p:spPr bwMode="auto">
          <a:xfrm>
            <a:off x="2478088" y="6421438"/>
            <a:ext cx="42735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ＭＳ Ｐゴシック" pitchFamily="34" charset="-128"/>
              </a:defRPr>
            </a:lvl1pPr>
            <a:lvl2pPr marL="742950" indent="-285750">
              <a:defRPr>
                <a:solidFill>
                  <a:schemeClr val="tx1"/>
                </a:solidFill>
                <a:latin typeface="Arial" pitchFamily="34" charset="0"/>
                <a:ea typeface="ＭＳ Ｐゴシック" pitchFamily="34" charset="-128"/>
              </a:defRPr>
            </a:lvl2pPr>
            <a:lvl3pPr marL="1143000" indent="-228600">
              <a:defRPr>
                <a:solidFill>
                  <a:schemeClr val="tx1"/>
                </a:solidFill>
                <a:latin typeface="Arial" pitchFamily="34" charset="0"/>
                <a:ea typeface="ＭＳ Ｐゴシック" pitchFamily="34" charset="-128"/>
              </a:defRPr>
            </a:lvl3pPr>
            <a:lvl4pPr marL="1600200" indent="-228600">
              <a:defRPr>
                <a:solidFill>
                  <a:schemeClr val="tx1"/>
                </a:solidFill>
                <a:latin typeface="Arial" pitchFamily="34" charset="0"/>
                <a:ea typeface="ＭＳ Ｐゴシック" pitchFamily="34" charset="-128"/>
              </a:defRPr>
            </a:lvl4pPr>
            <a:lvl5pPr marL="2057400" indent="-228600">
              <a:defRPr>
                <a:solidFill>
                  <a:schemeClr val="tx1"/>
                </a:solidFill>
                <a:latin typeface="Arial" pitchFamily="34" charset="0"/>
                <a:ea typeface="ＭＳ Ｐゴシック" pitchFamily="34" charset="-128"/>
              </a:defRPr>
            </a:lvl5pPr>
            <a:lvl6pPr marL="2514600" indent="-228600" fontAlgn="base">
              <a:spcBef>
                <a:spcPct val="0"/>
              </a:spcBef>
              <a:spcAft>
                <a:spcPct val="0"/>
              </a:spcAft>
              <a:defRPr>
                <a:solidFill>
                  <a:schemeClr val="tx1"/>
                </a:solidFill>
                <a:latin typeface="Arial" pitchFamily="34" charset="0"/>
                <a:ea typeface="ＭＳ Ｐゴシック" pitchFamily="34" charset="-128"/>
              </a:defRPr>
            </a:lvl6pPr>
            <a:lvl7pPr marL="2971800" indent="-228600" fontAlgn="base">
              <a:spcBef>
                <a:spcPct val="0"/>
              </a:spcBef>
              <a:spcAft>
                <a:spcPct val="0"/>
              </a:spcAft>
              <a:defRPr>
                <a:solidFill>
                  <a:schemeClr val="tx1"/>
                </a:solidFill>
                <a:latin typeface="Arial" pitchFamily="34" charset="0"/>
                <a:ea typeface="ＭＳ Ｐゴシック" pitchFamily="34" charset="-128"/>
              </a:defRPr>
            </a:lvl7pPr>
            <a:lvl8pPr marL="3429000" indent="-228600" fontAlgn="base">
              <a:spcBef>
                <a:spcPct val="0"/>
              </a:spcBef>
              <a:spcAft>
                <a:spcPct val="0"/>
              </a:spcAft>
              <a:defRPr>
                <a:solidFill>
                  <a:schemeClr val="tx1"/>
                </a:solidFill>
                <a:latin typeface="Arial" pitchFamily="34" charset="0"/>
                <a:ea typeface="ＭＳ Ｐゴシック" pitchFamily="34" charset="-128"/>
              </a:defRPr>
            </a:lvl8pPr>
            <a:lvl9pPr marL="3886200" indent="-228600" fontAlgn="base">
              <a:spcBef>
                <a:spcPct val="0"/>
              </a:spcBef>
              <a:spcAft>
                <a:spcPct val="0"/>
              </a:spcAft>
              <a:defRPr>
                <a:solidFill>
                  <a:schemeClr val="tx1"/>
                </a:solidFill>
                <a:latin typeface="Arial" pitchFamily="34" charset="0"/>
                <a:ea typeface="ＭＳ Ｐゴシック" pitchFamily="34" charset="-128"/>
              </a:defRPr>
            </a:lvl9pPr>
          </a:lstStyle>
          <a:p>
            <a:pPr algn="ctr">
              <a:lnSpc>
                <a:spcPct val="90000"/>
              </a:lnSpc>
              <a:defRPr/>
            </a:pPr>
            <a:r>
              <a:rPr lang="en-US" altLang="en-US" sz="1000" dirty="0" smtClean="0">
                <a:solidFill>
                  <a:srgbClr val="0099D1"/>
                </a:solidFill>
                <a:latin typeface="AIG Futura Medium"/>
              </a:rPr>
              <a:t>Proprietary and Confidential Information of AIG</a:t>
            </a:r>
          </a:p>
          <a:p>
            <a:pPr algn="ctr">
              <a:lnSpc>
                <a:spcPct val="90000"/>
              </a:lnSpc>
              <a:defRPr/>
            </a:pPr>
            <a:r>
              <a:rPr lang="en-US" altLang="en-US" sz="1000" dirty="0" smtClean="0">
                <a:solidFill>
                  <a:srgbClr val="0099D1"/>
                </a:solidFill>
                <a:latin typeface="AIG Futura Medium"/>
              </a:rPr>
              <a:t>For Internal Purposes Only and Not For General Disclosure</a:t>
            </a:r>
            <a:endParaRPr lang="en-US" altLang="en-US" sz="1000" noProof="1" smtClean="0">
              <a:solidFill>
                <a:srgbClr val="0099D1"/>
              </a:solidFill>
              <a:latin typeface="AIG Futura Medium"/>
            </a:endParaRPr>
          </a:p>
        </p:txBody>
      </p:sp>
    </p:spTree>
    <p:extLst>
      <p:ext uri="{BB962C8B-B14F-4D97-AF65-F5344CB8AC3E}">
        <p14:creationId xmlns:p14="http://schemas.microsoft.com/office/powerpoint/2010/main" val="1743685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dirty="0" smtClean="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991066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Cover with pic 2 speakers long preso titl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 y="3920068"/>
            <a:ext cx="4913629" cy="1008254"/>
          </a:xfrm>
        </p:spPr>
        <p:txBody>
          <a:bodyPr anchor="b">
            <a:normAutofit/>
          </a:bodyPr>
          <a:lstStyle>
            <a:lvl1pPr algn="l">
              <a:lnSpc>
                <a:spcPct val="100000"/>
              </a:lnSpc>
              <a:spcBef>
                <a:spcPts val="0"/>
              </a:spcBef>
              <a:defRPr sz="2000"/>
            </a:lvl1pPr>
          </a:lstStyle>
          <a:p>
            <a:r>
              <a:rPr lang="en-US" dirty="0" smtClean="0"/>
              <a:t>Click to edit </a:t>
            </a:r>
            <a:br>
              <a:rPr lang="en-US" dirty="0" smtClean="0"/>
            </a:br>
            <a:r>
              <a:rPr lang="en-US" dirty="0" smtClean="0"/>
              <a:t>Master title style</a:t>
            </a:r>
            <a:endParaRPr lang="en-US" dirty="0"/>
          </a:p>
        </p:txBody>
      </p:sp>
      <p:sp>
        <p:nvSpPr>
          <p:cNvPr id="3" name="Subtitle 2"/>
          <p:cNvSpPr>
            <a:spLocks noGrp="1"/>
          </p:cNvSpPr>
          <p:nvPr>
            <p:ph type="subTitle" idx="1" hasCustomPrompt="1"/>
          </p:nvPr>
        </p:nvSpPr>
        <p:spPr>
          <a:xfrm>
            <a:off x="457200" y="5061671"/>
            <a:ext cx="4913629" cy="469516"/>
          </a:xfrm>
        </p:spPr>
        <p:txBody>
          <a:bodyPr anchor="t" anchorCtr="0">
            <a:normAutofit/>
          </a:bodyPr>
          <a:lstStyle>
            <a:lvl1pPr marL="0" indent="0" algn="l">
              <a:lnSpc>
                <a:spcPct val="100000"/>
              </a:lnSpc>
              <a:spcBef>
                <a:spcPts val="0"/>
              </a:spcBef>
              <a:buNone/>
              <a:defRPr sz="1400" i="0"/>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smtClean="0"/>
              <a:t>Click to edit Master </a:t>
            </a:r>
            <a:br>
              <a:rPr lang="en-US" dirty="0" smtClean="0"/>
            </a:br>
            <a:r>
              <a:rPr lang="en-US" dirty="0" smtClean="0"/>
              <a:t>subtitle style</a:t>
            </a:r>
            <a:endParaRPr lang="en-US" dirty="0"/>
          </a:p>
        </p:txBody>
      </p:sp>
      <p:sp>
        <p:nvSpPr>
          <p:cNvPr id="7" name="Text Placeholder 6"/>
          <p:cNvSpPr>
            <a:spLocks noGrp="1"/>
          </p:cNvSpPr>
          <p:nvPr>
            <p:ph type="body" sz="quarter" idx="10"/>
          </p:nvPr>
        </p:nvSpPr>
        <p:spPr>
          <a:xfrm>
            <a:off x="6313675" y="4083050"/>
            <a:ext cx="2373125" cy="804672"/>
          </a:xfrm>
        </p:spPr>
        <p:txBody>
          <a:bodyPr anchor="b" anchorCtr="0">
            <a:normAutofit/>
          </a:bodyPr>
          <a:lstStyle>
            <a:lvl1pPr marL="0" indent="0" algn="l" defTabSz="914400" rtl="0" eaLnBrk="1" latinLnBrk="0" hangingPunct="1">
              <a:lnSpc>
                <a:spcPct val="100000"/>
              </a:lnSpc>
              <a:spcBef>
                <a:spcPts val="0"/>
              </a:spcBef>
              <a:buFont typeface="Wingdings" panose="05000000000000000000" pitchFamily="2" charset="2"/>
              <a:buNone/>
              <a:defRPr lang="en-US" sz="900" kern="1200" baseline="0" dirty="0" smtClean="0">
                <a:solidFill>
                  <a:schemeClr val="tx2"/>
                </a:solidFill>
                <a:latin typeface="+mn-lt"/>
                <a:ea typeface="+mn-ea"/>
                <a:cs typeface="+mn-cs"/>
              </a:defRPr>
            </a:lvl1pPr>
            <a:lvl2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2pPr>
            <a:lvl3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3pPr>
            <a:lvl4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4pPr>
            <a:lvl5pPr marL="0" indent="0" algn="l" defTabSz="914400" rtl="0" eaLnBrk="1" latinLnBrk="0" hangingPunct="1">
              <a:lnSpc>
                <a:spcPct val="100000"/>
              </a:lnSpc>
              <a:spcBef>
                <a:spcPts val="0"/>
              </a:spcBef>
              <a:buFont typeface="Wingdings" panose="05000000000000000000" pitchFamily="2" charset="2"/>
              <a:buNone/>
              <a:defRPr lang="en-US" sz="1000" kern="1200" dirty="0">
                <a:solidFill>
                  <a:schemeClr val="tx1"/>
                </a:solidFill>
                <a:latin typeface="+mn-lt"/>
                <a:ea typeface="+mn-ea"/>
                <a:cs typeface="+mn-cs"/>
              </a:defRPr>
            </a:lvl5pPr>
          </a:lstStyle>
          <a:p>
            <a:pPr marL="0" lvl="0" indent="0" algn="l" defTabSz="914400" rtl="0" eaLnBrk="1" latinLnBrk="0" hangingPunct="1">
              <a:lnSpc>
                <a:spcPct val="100000"/>
              </a:lnSpc>
              <a:spcBef>
                <a:spcPts val="0"/>
              </a:spcBef>
              <a:buFont typeface="Wingdings" panose="05000000000000000000" pitchFamily="2" charset="2"/>
              <a:buNone/>
            </a:pPr>
            <a:r>
              <a:rPr lang="en-US" dirty="0" smtClean="0"/>
              <a:t>Click to edit Master text styles</a:t>
            </a:r>
          </a:p>
        </p:txBody>
      </p:sp>
      <p:sp>
        <p:nvSpPr>
          <p:cNvPr id="9" name="Picture Placeholder 8"/>
          <p:cNvSpPr>
            <a:spLocks noGrp="1"/>
          </p:cNvSpPr>
          <p:nvPr>
            <p:ph type="pic" sz="quarter" idx="11"/>
          </p:nvPr>
        </p:nvSpPr>
        <p:spPr>
          <a:xfrm>
            <a:off x="5472429" y="4082328"/>
            <a:ext cx="722376" cy="786384"/>
          </a:xfrm>
        </p:spPr>
        <p:txBody>
          <a:bodyPr/>
          <a:lstStyle>
            <a:lvl1pPr marL="0" indent="0">
              <a:buNone/>
              <a:defRPr/>
            </a:lvl1pPr>
          </a:lstStyle>
          <a:p>
            <a:endParaRPr lang="en-US" dirty="0"/>
          </a:p>
        </p:txBody>
      </p:sp>
      <p:sp>
        <p:nvSpPr>
          <p:cNvPr id="11" name="Text Placeholder 6"/>
          <p:cNvSpPr>
            <a:spLocks noGrp="1"/>
          </p:cNvSpPr>
          <p:nvPr>
            <p:ph type="body" sz="quarter" idx="12"/>
          </p:nvPr>
        </p:nvSpPr>
        <p:spPr>
          <a:xfrm>
            <a:off x="6313675" y="5065183"/>
            <a:ext cx="2373125" cy="804672"/>
          </a:xfrm>
        </p:spPr>
        <p:txBody>
          <a:bodyPr anchor="b" anchorCtr="0">
            <a:normAutofit/>
          </a:bodyPr>
          <a:lstStyle>
            <a:lvl1pPr marL="0" indent="0" algn="l" defTabSz="914400" rtl="0" eaLnBrk="1" latinLnBrk="0" hangingPunct="1">
              <a:lnSpc>
                <a:spcPct val="100000"/>
              </a:lnSpc>
              <a:spcBef>
                <a:spcPts val="0"/>
              </a:spcBef>
              <a:buFont typeface="Wingdings" panose="05000000000000000000" pitchFamily="2" charset="2"/>
              <a:buNone/>
              <a:defRPr lang="en-US" sz="900" kern="1200" baseline="0" dirty="0" smtClean="0">
                <a:solidFill>
                  <a:schemeClr val="tx2"/>
                </a:solidFill>
                <a:latin typeface="+mn-lt"/>
                <a:ea typeface="+mn-ea"/>
                <a:cs typeface="+mn-cs"/>
              </a:defRPr>
            </a:lvl1pPr>
            <a:lvl2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2pPr>
            <a:lvl3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3pPr>
            <a:lvl4pPr marL="0" indent="0" algn="l" defTabSz="914400" rtl="0" eaLnBrk="1" latinLnBrk="0" hangingPunct="1">
              <a:lnSpc>
                <a:spcPct val="100000"/>
              </a:lnSpc>
              <a:spcBef>
                <a:spcPts val="0"/>
              </a:spcBef>
              <a:buFont typeface="Wingdings" panose="05000000000000000000" pitchFamily="2" charset="2"/>
              <a:buNone/>
              <a:defRPr lang="en-US" sz="1000" kern="1200" dirty="0" smtClean="0">
                <a:solidFill>
                  <a:schemeClr val="tx1"/>
                </a:solidFill>
                <a:latin typeface="+mn-lt"/>
                <a:ea typeface="+mn-ea"/>
                <a:cs typeface="+mn-cs"/>
              </a:defRPr>
            </a:lvl4pPr>
            <a:lvl5pPr marL="0" indent="0" algn="l" defTabSz="914400" rtl="0" eaLnBrk="1" latinLnBrk="0" hangingPunct="1">
              <a:lnSpc>
                <a:spcPct val="100000"/>
              </a:lnSpc>
              <a:spcBef>
                <a:spcPts val="0"/>
              </a:spcBef>
              <a:buFont typeface="Wingdings" panose="05000000000000000000" pitchFamily="2" charset="2"/>
              <a:buNone/>
              <a:defRPr lang="en-US" sz="1000" kern="1200" dirty="0">
                <a:solidFill>
                  <a:schemeClr val="tx1"/>
                </a:solidFill>
                <a:latin typeface="+mn-lt"/>
                <a:ea typeface="+mn-ea"/>
                <a:cs typeface="+mn-cs"/>
              </a:defRPr>
            </a:lvl5pPr>
          </a:lstStyle>
          <a:p>
            <a:pPr marL="0" lvl="0" indent="0" algn="l" defTabSz="914400" rtl="0" eaLnBrk="1" latinLnBrk="0" hangingPunct="1">
              <a:lnSpc>
                <a:spcPct val="100000"/>
              </a:lnSpc>
              <a:spcBef>
                <a:spcPts val="0"/>
              </a:spcBef>
              <a:buFont typeface="Wingdings" panose="05000000000000000000" pitchFamily="2" charset="2"/>
              <a:buNone/>
            </a:pPr>
            <a:r>
              <a:rPr lang="en-US" dirty="0" smtClean="0"/>
              <a:t>Click to edit Master text styles</a:t>
            </a:r>
          </a:p>
        </p:txBody>
      </p:sp>
      <p:sp>
        <p:nvSpPr>
          <p:cNvPr id="12" name="Picture Placeholder 8"/>
          <p:cNvSpPr>
            <a:spLocks noGrp="1"/>
          </p:cNvSpPr>
          <p:nvPr>
            <p:ph type="pic" sz="quarter" idx="13"/>
          </p:nvPr>
        </p:nvSpPr>
        <p:spPr>
          <a:xfrm>
            <a:off x="5472429" y="5064461"/>
            <a:ext cx="722376" cy="786384"/>
          </a:xfrm>
        </p:spPr>
        <p:txBody>
          <a:bodyPr/>
          <a:lstStyle>
            <a:lvl1pPr marL="0" indent="0">
              <a:buNone/>
              <a:defRPr/>
            </a:lvl1pPr>
          </a:lstStyle>
          <a:p>
            <a:endParaRPr lang="en-US" dirty="0"/>
          </a:p>
        </p:txBody>
      </p:sp>
      <p:sp>
        <p:nvSpPr>
          <p:cNvPr id="14" name="Picture Placeholder 7"/>
          <p:cNvSpPr>
            <a:spLocks noGrp="1"/>
          </p:cNvSpPr>
          <p:nvPr>
            <p:ph type="pic" sz="quarter" idx="14"/>
          </p:nvPr>
        </p:nvSpPr>
        <p:spPr>
          <a:xfrm>
            <a:off x="0" y="0"/>
            <a:ext cx="9144000" cy="2752344"/>
          </a:xfrm>
        </p:spPr>
        <p:txBody>
          <a:bodyPr/>
          <a:lstStyle/>
          <a:p>
            <a:endParaRPr lang="en-US"/>
          </a:p>
        </p:txBody>
      </p:sp>
      <p:sp>
        <p:nvSpPr>
          <p:cNvPr id="13" name="Text Placeholder 5"/>
          <p:cNvSpPr>
            <a:spLocks noGrp="1"/>
          </p:cNvSpPr>
          <p:nvPr>
            <p:ph type="body" sz="quarter" idx="15" hasCustomPrompt="1"/>
          </p:nvPr>
        </p:nvSpPr>
        <p:spPr>
          <a:xfrm>
            <a:off x="457199" y="5996939"/>
            <a:ext cx="8229601" cy="438759"/>
          </a:xfrm>
        </p:spPr>
        <p:txBody>
          <a:bodyPr anchor="b" anchorCtr="0">
            <a:noAutofit/>
          </a:bodyPr>
          <a:lstStyle>
            <a:lvl1pPr marL="0" marR="0" indent="0" algn="l" defTabSz="914400" rtl="0" eaLnBrk="1" fontAlgn="auto" latinLnBrk="0" hangingPunct="1">
              <a:lnSpc>
                <a:spcPct val="100000"/>
              </a:lnSpc>
              <a:spcBef>
                <a:spcPts val="0"/>
              </a:spcBef>
              <a:spcAft>
                <a:spcPts val="0"/>
              </a:spcAft>
              <a:buClrTx/>
              <a:buSzTx/>
              <a:buFontTx/>
              <a:buNone/>
              <a:tabLst/>
              <a:defRPr lang="en-US" sz="750" kern="1200" baseline="0" dirty="0" smtClean="0">
                <a:solidFill>
                  <a:schemeClr val="tx2"/>
                </a:solidFill>
                <a:latin typeface="+mj-lt"/>
                <a:ea typeface="+mj-ea"/>
                <a:cs typeface="+mj-cs"/>
              </a:defRPr>
            </a:lvl1pPr>
          </a:lstStyle>
          <a:p>
            <a:pPr lvl="0"/>
            <a:r>
              <a:rPr lang="en-US" dirty="0" smtClean="0"/>
              <a:t>Text placeholder for disclaimer text</a:t>
            </a:r>
          </a:p>
        </p:txBody>
      </p:sp>
      <p:pic>
        <p:nvPicPr>
          <p:cNvPr id="16" name="Picture 2" descr="\\LIVPVNASGRP02\Chartis_Communications\Branding\Brand Center\2015 Brand Center Documents\3_Our Brand Identity\Artwork\AIG Logo\AIG_logos_r\PNG\AIG_r_rgb.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457357" y="3302773"/>
            <a:ext cx="1052466" cy="522172"/>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8"/>
          <p:cNvGrpSpPr>
            <a:grpSpLocks/>
          </p:cNvGrpSpPr>
          <p:nvPr userDrawn="1"/>
        </p:nvGrpSpPr>
        <p:grpSpPr bwMode="auto">
          <a:xfrm flipH="1">
            <a:off x="8039100" y="0"/>
            <a:ext cx="1104900" cy="1119188"/>
            <a:chOff x="1440543" y="1418168"/>
            <a:chExt cx="769056" cy="769056"/>
          </a:xfrm>
        </p:grpSpPr>
        <p:sp>
          <p:nvSpPr>
            <p:cNvPr id="19" name="Rectangle 15"/>
            <p:cNvSpPr>
              <a:spLocks noChangeArrowheads="1"/>
            </p:cNvSpPr>
            <p:nvPr userDrawn="1"/>
          </p:nvSpPr>
          <p:spPr bwMode="gray">
            <a:xfrm rot="5400000">
              <a:off x="1701804" y="1156907"/>
              <a:ext cx="246534" cy="7690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sp>
          <p:nvSpPr>
            <p:cNvPr id="20" name="Rectangle 16"/>
            <p:cNvSpPr>
              <a:spLocks noChangeArrowheads="1"/>
            </p:cNvSpPr>
            <p:nvPr userDrawn="1"/>
          </p:nvSpPr>
          <p:spPr bwMode="gray">
            <a:xfrm>
              <a:off x="1440543" y="1418168"/>
              <a:ext cx="246407" cy="7690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grpSp>
      <p:sp>
        <p:nvSpPr>
          <p:cNvPr id="21" name="TextBox 10"/>
          <p:cNvSpPr txBox="1">
            <a:spLocks noChangeArrowheads="1"/>
          </p:cNvSpPr>
          <p:nvPr userDrawn="1"/>
        </p:nvSpPr>
        <p:spPr bwMode="auto">
          <a:xfrm>
            <a:off x="2478088" y="6421438"/>
            <a:ext cx="42735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ＭＳ Ｐゴシック" pitchFamily="34" charset="-128"/>
              </a:defRPr>
            </a:lvl1pPr>
            <a:lvl2pPr marL="742950" indent="-285750">
              <a:defRPr>
                <a:solidFill>
                  <a:schemeClr val="tx1"/>
                </a:solidFill>
                <a:latin typeface="Arial" pitchFamily="34" charset="0"/>
                <a:ea typeface="ＭＳ Ｐゴシック" pitchFamily="34" charset="-128"/>
              </a:defRPr>
            </a:lvl2pPr>
            <a:lvl3pPr marL="1143000" indent="-228600">
              <a:defRPr>
                <a:solidFill>
                  <a:schemeClr val="tx1"/>
                </a:solidFill>
                <a:latin typeface="Arial" pitchFamily="34" charset="0"/>
                <a:ea typeface="ＭＳ Ｐゴシック" pitchFamily="34" charset="-128"/>
              </a:defRPr>
            </a:lvl3pPr>
            <a:lvl4pPr marL="1600200" indent="-228600">
              <a:defRPr>
                <a:solidFill>
                  <a:schemeClr val="tx1"/>
                </a:solidFill>
                <a:latin typeface="Arial" pitchFamily="34" charset="0"/>
                <a:ea typeface="ＭＳ Ｐゴシック" pitchFamily="34" charset="-128"/>
              </a:defRPr>
            </a:lvl4pPr>
            <a:lvl5pPr marL="2057400" indent="-228600">
              <a:defRPr>
                <a:solidFill>
                  <a:schemeClr val="tx1"/>
                </a:solidFill>
                <a:latin typeface="Arial" pitchFamily="34" charset="0"/>
                <a:ea typeface="ＭＳ Ｐゴシック" pitchFamily="34" charset="-128"/>
              </a:defRPr>
            </a:lvl5pPr>
            <a:lvl6pPr marL="2514600" indent="-228600" fontAlgn="base">
              <a:spcBef>
                <a:spcPct val="0"/>
              </a:spcBef>
              <a:spcAft>
                <a:spcPct val="0"/>
              </a:spcAft>
              <a:defRPr>
                <a:solidFill>
                  <a:schemeClr val="tx1"/>
                </a:solidFill>
                <a:latin typeface="Arial" pitchFamily="34" charset="0"/>
                <a:ea typeface="ＭＳ Ｐゴシック" pitchFamily="34" charset="-128"/>
              </a:defRPr>
            </a:lvl6pPr>
            <a:lvl7pPr marL="2971800" indent="-228600" fontAlgn="base">
              <a:spcBef>
                <a:spcPct val="0"/>
              </a:spcBef>
              <a:spcAft>
                <a:spcPct val="0"/>
              </a:spcAft>
              <a:defRPr>
                <a:solidFill>
                  <a:schemeClr val="tx1"/>
                </a:solidFill>
                <a:latin typeface="Arial" pitchFamily="34" charset="0"/>
                <a:ea typeface="ＭＳ Ｐゴシック" pitchFamily="34" charset="-128"/>
              </a:defRPr>
            </a:lvl7pPr>
            <a:lvl8pPr marL="3429000" indent="-228600" fontAlgn="base">
              <a:spcBef>
                <a:spcPct val="0"/>
              </a:spcBef>
              <a:spcAft>
                <a:spcPct val="0"/>
              </a:spcAft>
              <a:defRPr>
                <a:solidFill>
                  <a:schemeClr val="tx1"/>
                </a:solidFill>
                <a:latin typeface="Arial" pitchFamily="34" charset="0"/>
                <a:ea typeface="ＭＳ Ｐゴシック" pitchFamily="34" charset="-128"/>
              </a:defRPr>
            </a:lvl8pPr>
            <a:lvl9pPr marL="3886200" indent="-228600" fontAlgn="base">
              <a:spcBef>
                <a:spcPct val="0"/>
              </a:spcBef>
              <a:spcAft>
                <a:spcPct val="0"/>
              </a:spcAft>
              <a:defRPr>
                <a:solidFill>
                  <a:schemeClr val="tx1"/>
                </a:solidFill>
                <a:latin typeface="Arial" pitchFamily="34" charset="0"/>
                <a:ea typeface="ＭＳ Ｐゴシック" pitchFamily="34" charset="-128"/>
              </a:defRPr>
            </a:lvl9pPr>
          </a:lstStyle>
          <a:p>
            <a:pPr algn="ctr">
              <a:lnSpc>
                <a:spcPct val="90000"/>
              </a:lnSpc>
              <a:defRPr/>
            </a:pPr>
            <a:r>
              <a:rPr lang="en-US" altLang="en-US" sz="1000" dirty="0" smtClean="0">
                <a:solidFill>
                  <a:srgbClr val="0099D1"/>
                </a:solidFill>
                <a:latin typeface="AIG Futura Medium"/>
              </a:rPr>
              <a:t>Proprietary and Confidential Information of AIG</a:t>
            </a:r>
          </a:p>
          <a:p>
            <a:pPr algn="ctr">
              <a:lnSpc>
                <a:spcPct val="90000"/>
              </a:lnSpc>
              <a:defRPr/>
            </a:pPr>
            <a:r>
              <a:rPr lang="en-US" altLang="en-US" sz="1000" dirty="0" smtClean="0">
                <a:solidFill>
                  <a:srgbClr val="0099D1"/>
                </a:solidFill>
                <a:latin typeface="AIG Futura Medium"/>
              </a:rPr>
              <a:t>For Internal Purposes Only and Not For General Disclosure</a:t>
            </a:r>
            <a:endParaRPr lang="en-US" altLang="en-US" sz="1000" noProof="1" smtClean="0">
              <a:solidFill>
                <a:srgbClr val="0099D1"/>
              </a:solidFill>
              <a:latin typeface="AIG Futura Medium"/>
            </a:endParaRPr>
          </a:p>
        </p:txBody>
      </p:sp>
    </p:spTree>
    <p:custDataLst>
      <p:tags r:id="rId1"/>
    </p:custDataLst>
    <p:extLst>
      <p:ext uri="{BB962C8B-B14F-4D97-AF65-F5344CB8AC3E}">
        <p14:creationId xmlns:p14="http://schemas.microsoft.com/office/powerpoint/2010/main" val="807768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xmlns="">
        <p15:guide id="1" pos="414">
          <p15:clr>
            <a:srgbClr val="FBAE40"/>
          </p15:clr>
        </p15:guide>
        <p15:guide id="2" orient="horz" pos="3592">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Pr>
        <a:solidFill>
          <a:srgbClr val="FFFFFF"/>
        </a:solidFill>
        <a:effectLst/>
      </p:bgPr>
    </p:bg>
    <p:spTree>
      <p:nvGrpSpPr>
        <p:cNvPr id="1" name=""/>
        <p:cNvGrpSpPr/>
        <p:nvPr/>
      </p:nvGrpSpPr>
      <p:grpSpPr>
        <a:xfrm>
          <a:off x="0" y="0"/>
          <a:ext cx="0" cy="0"/>
          <a:chOff x="0" y="0"/>
          <a:chExt cx="0" cy="0"/>
        </a:xfrm>
      </p:grpSpPr>
      <p:sp>
        <p:nvSpPr>
          <p:cNvPr id="3074" name="Text Placeholder 23"/>
          <p:cNvSpPr>
            <a:spLocks noGrp="1"/>
          </p:cNvSpPr>
          <p:nvPr>
            <p:ph type="body" idx="1"/>
          </p:nvPr>
        </p:nvSpPr>
        <p:spPr bwMode="gray">
          <a:xfrm>
            <a:off x="549275" y="1352550"/>
            <a:ext cx="8045450" cy="4637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7" name="Slide Number Placeholder 5"/>
          <p:cNvSpPr txBox="1">
            <a:spLocks/>
          </p:cNvSpPr>
          <p:nvPr userDrawn="1"/>
        </p:nvSpPr>
        <p:spPr bwMode="gray">
          <a:xfrm>
            <a:off x="8312150" y="6480175"/>
            <a:ext cx="282575" cy="12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r" defTabSz="457200" eaLnBrk="1" hangingPunct="1">
              <a:defRPr/>
            </a:pPr>
            <a:fld id="{11F701DB-12B3-4030-9BCA-551759D465E1}" type="slidenum">
              <a:rPr lang="en-US" sz="800" smtClean="0">
                <a:solidFill>
                  <a:srgbClr val="00A4E4"/>
                </a:solidFill>
              </a:rPr>
              <a:pPr algn="r" defTabSz="457200" eaLnBrk="1" hangingPunct="1">
                <a:defRPr/>
              </a:pPr>
              <a:t>‹#›</a:t>
            </a:fld>
            <a:endParaRPr lang="en-US" sz="800" dirty="0" smtClean="0">
              <a:solidFill>
                <a:srgbClr val="00A4E4"/>
              </a:solidFill>
            </a:endParaRPr>
          </a:p>
        </p:txBody>
      </p:sp>
      <p:pic>
        <p:nvPicPr>
          <p:cNvPr id="3076" name="Picture 7" descr="AIG_PRI_pms2995.jpg"/>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gray">
          <a:xfrm>
            <a:off x="457200" y="6246813"/>
            <a:ext cx="674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077" name="Group 8"/>
          <p:cNvGrpSpPr>
            <a:grpSpLocks/>
          </p:cNvGrpSpPr>
          <p:nvPr/>
        </p:nvGrpSpPr>
        <p:grpSpPr bwMode="auto">
          <a:xfrm flipH="1">
            <a:off x="8039100" y="0"/>
            <a:ext cx="1104900" cy="1119188"/>
            <a:chOff x="1440543" y="1418168"/>
            <a:chExt cx="769056" cy="769056"/>
          </a:xfrm>
        </p:grpSpPr>
        <p:sp>
          <p:nvSpPr>
            <p:cNvPr id="3080" name="Rectangle 15"/>
            <p:cNvSpPr>
              <a:spLocks noChangeArrowheads="1"/>
            </p:cNvSpPr>
            <p:nvPr userDrawn="1"/>
          </p:nvSpPr>
          <p:spPr bwMode="gray">
            <a:xfrm rot="5400000">
              <a:off x="1701804" y="1156907"/>
              <a:ext cx="246534" cy="7690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sp>
          <p:nvSpPr>
            <p:cNvPr id="3081" name="Rectangle 16"/>
            <p:cNvSpPr>
              <a:spLocks noChangeArrowheads="1"/>
            </p:cNvSpPr>
            <p:nvPr userDrawn="1"/>
          </p:nvSpPr>
          <p:spPr bwMode="gray">
            <a:xfrm>
              <a:off x="1440543" y="1418168"/>
              <a:ext cx="246407" cy="7690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grpSp>
      <p:sp>
        <p:nvSpPr>
          <p:cNvPr id="3078" name="Title Placeholder 22"/>
          <p:cNvSpPr>
            <a:spLocks noGrp="1"/>
          </p:cNvSpPr>
          <p:nvPr>
            <p:ph type="title"/>
          </p:nvPr>
        </p:nvSpPr>
        <p:spPr bwMode="black">
          <a:xfrm>
            <a:off x="549275" y="211138"/>
            <a:ext cx="8045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b" anchorCtr="0" compatLnSpc="1">
            <a:prstTxWarp prst="textNoShape">
              <a:avLst/>
            </a:prstTxWarp>
          </a:bodyPr>
          <a:lstStyle/>
          <a:p>
            <a:pPr lvl="0"/>
            <a:r>
              <a:rPr lang="en-US" altLang="en-US" smtClean="0"/>
              <a:t>Click to edit Master title style</a:t>
            </a:r>
          </a:p>
        </p:txBody>
      </p:sp>
      <p:sp>
        <p:nvSpPr>
          <p:cNvPr id="12" name="TextBox 10"/>
          <p:cNvSpPr txBox="1">
            <a:spLocks noChangeArrowheads="1"/>
          </p:cNvSpPr>
          <p:nvPr userDrawn="1"/>
        </p:nvSpPr>
        <p:spPr bwMode="auto">
          <a:xfrm>
            <a:off x="2478088" y="6421438"/>
            <a:ext cx="42735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ＭＳ Ｐゴシック" pitchFamily="34" charset="-128"/>
              </a:defRPr>
            </a:lvl1pPr>
            <a:lvl2pPr marL="742950" indent="-285750">
              <a:defRPr>
                <a:solidFill>
                  <a:schemeClr val="tx1"/>
                </a:solidFill>
                <a:latin typeface="Arial" pitchFamily="34" charset="0"/>
                <a:ea typeface="ＭＳ Ｐゴシック" pitchFamily="34" charset="-128"/>
              </a:defRPr>
            </a:lvl2pPr>
            <a:lvl3pPr marL="1143000" indent="-228600">
              <a:defRPr>
                <a:solidFill>
                  <a:schemeClr val="tx1"/>
                </a:solidFill>
                <a:latin typeface="Arial" pitchFamily="34" charset="0"/>
                <a:ea typeface="ＭＳ Ｐゴシック" pitchFamily="34" charset="-128"/>
              </a:defRPr>
            </a:lvl3pPr>
            <a:lvl4pPr marL="1600200" indent="-228600">
              <a:defRPr>
                <a:solidFill>
                  <a:schemeClr val="tx1"/>
                </a:solidFill>
                <a:latin typeface="Arial" pitchFamily="34" charset="0"/>
                <a:ea typeface="ＭＳ Ｐゴシック" pitchFamily="34" charset="-128"/>
              </a:defRPr>
            </a:lvl4pPr>
            <a:lvl5pPr marL="2057400" indent="-228600">
              <a:defRPr>
                <a:solidFill>
                  <a:schemeClr val="tx1"/>
                </a:solidFill>
                <a:latin typeface="Arial" pitchFamily="34" charset="0"/>
                <a:ea typeface="ＭＳ Ｐゴシック" pitchFamily="34" charset="-128"/>
              </a:defRPr>
            </a:lvl5pPr>
            <a:lvl6pPr marL="2514600" indent="-228600" fontAlgn="base">
              <a:spcBef>
                <a:spcPct val="0"/>
              </a:spcBef>
              <a:spcAft>
                <a:spcPct val="0"/>
              </a:spcAft>
              <a:defRPr>
                <a:solidFill>
                  <a:schemeClr val="tx1"/>
                </a:solidFill>
                <a:latin typeface="Arial" pitchFamily="34" charset="0"/>
                <a:ea typeface="ＭＳ Ｐゴシック" pitchFamily="34" charset="-128"/>
              </a:defRPr>
            </a:lvl6pPr>
            <a:lvl7pPr marL="2971800" indent="-228600" fontAlgn="base">
              <a:spcBef>
                <a:spcPct val="0"/>
              </a:spcBef>
              <a:spcAft>
                <a:spcPct val="0"/>
              </a:spcAft>
              <a:defRPr>
                <a:solidFill>
                  <a:schemeClr val="tx1"/>
                </a:solidFill>
                <a:latin typeface="Arial" pitchFamily="34" charset="0"/>
                <a:ea typeface="ＭＳ Ｐゴシック" pitchFamily="34" charset="-128"/>
              </a:defRPr>
            </a:lvl7pPr>
            <a:lvl8pPr marL="3429000" indent="-228600" fontAlgn="base">
              <a:spcBef>
                <a:spcPct val="0"/>
              </a:spcBef>
              <a:spcAft>
                <a:spcPct val="0"/>
              </a:spcAft>
              <a:defRPr>
                <a:solidFill>
                  <a:schemeClr val="tx1"/>
                </a:solidFill>
                <a:latin typeface="Arial" pitchFamily="34" charset="0"/>
                <a:ea typeface="ＭＳ Ｐゴシック" pitchFamily="34" charset="-128"/>
              </a:defRPr>
            </a:lvl8pPr>
            <a:lvl9pPr marL="3886200" indent="-228600" fontAlgn="base">
              <a:spcBef>
                <a:spcPct val="0"/>
              </a:spcBef>
              <a:spcAft>
                <a:spcPct val="0"/>
              </a:spcAft>
              <a:defRPr>
                <a:solidFill>
                  <a:schemeClr val="tx1"/>
                </a:solidFill>
                <a:latin typeface="Arial" pitchFamily="34" charset="0"/>
                <a:ea typeface="ＭＳ Ｐゴシック" pitchFamily="34" charset="-128"/>
              </a:defRPr>
            </a:lvl9pPr>
          </a:lstStyle>
          <a:p>
            <a:pPr algn="ctr">
              <a:lnSpc>
                <a:spcPct val="90000"/>
              </a:lnSpc>
              <a:defRPr/>
            </a:pPr>
            <a:r>
              <a:rPr lang="en-US" altLang="en-US" sz="1000" dirty="0" smtClean="0">
                <a:solidFill>
                  <a:srgbClr val="0099D1"/>
                </a:solidFill>
                <a:latin typeface="AIG Futura Medium"/>
              </a:rPr>
              <a:t>Proprietary and Confidential Information of AIG</a:t>
            </a:r>
          </a:p>
          <a:p>
            <a:pPr algn="ctr">
              <a:lnSpc>
                <a:spcPct val="90000"/>
              </a:lnSpc>
              <a:defRPr/>
            </a:pPr>
            <a:r>
              <a:rPr lang="en-US" altLang="en-US" sz="1000" dirty="0" smtClean="0">
                <a:solidFill>
                  <a:srgbClr val="0099D1"/>
                </a:solidFill>
                <a:latin typeface="AIG Futura Medium"/>
              </a:rPr>
              <a:t>For Internal Purposes Only and Not For General Disclosure</a:t>
            </a:r>
            <a:endParaRPr lang="en-US" altLang="en-US" sz="1000" noProof="1" smtClean="0">
              <a:solidFill>
                <a:srgbClr val="0099D1"/>
              </a:solidFill>
              <a:latin typeface="AIG Futura Medium"/>
            </a:endParaRPr>
          </a:p>
        </p:txBody>
      </p:sp>
    </p:spTree>
    <p:extLst>
      <p:ext uri="{BB962C8B-B14F-4D97-AF65-F5344CB8AC3E}">
        <p14:creationId xmlns:p14="http://schemas.microsoft.com/office/powerpoint/2010/main" val="1601967857"/>
      </p:ext>
    </p:extLst>
  </p:cSld>
  <p:clrMap bg1="lt1" tx1="dk1" bg2="lt2" tx2="dk2" accent1="accent1" accent2="accent2" accent3="accent3" accent4="accent4" accent5="accent5" accent6="accent6" hlink="hlink" folHlink="folHlink"/>
  <p:sldLayoutIdLst>
    <p:sldLayoutId id="2147485025" r:id="rId1"/>
    <p:sldLayoutId id="2147485033" r:id="rId2"/>
    <p:sldLayoutId id="2147485035" r:id="rId3"/>
    <p:sldLayoutId id="2147485036" r:id="rId4"/>
    <p:sldLayoutId id="2147485038" r:id="rId5"/>
    <p:sldLayoutId id="2147484863" r:id="rId6"/>
  </p:sldLayoutIdLst>
  <p:timing>
    <p:tnLst>
      <p:par>
        <p:cTn id="1" dur="indefinite" restart="never" nodeType="tmRoot"/>
      </p:par>
    </p:tnLst>
  </p:timing>
  <p:hf hdr="0" ftr="0" dt="0"/>
  <p:txStyles>
    <p:titleStyle>
      <a:lvl1pPr algn="l" defTabSz="457200" rtl="0" eaLnBrk="0" fontAlgn="base" hangingPunct="0">
        <a:spcBef>
          <a:spcPct val="0"/>
        </a:spcBef>
        <a:spcAft>
          <a:spcPct val="0"/>
        </a:spcAft>
        <a:defRPr sz="2000">
          <a:solidFill>
            <a:schemeClr val="accent1"/>
          </a:solidFill>
          <a:latin typeface="+mj-lt"/>
          <a:ea typeface="+mj-ea"/>
          <a:cs typeface="+mj-cs"/>
        </a:defRPr>
      </a:lvl1pPr>
      <a:lvl2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2pPr>
      <a:lvl3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3pPr>
      <a:lvl4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4pPr>
      <a:lvl5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5pPr>
      <a:lvl6pPr marL="4572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6pPr>
      <a:lvl7pPr marL="9144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7pPr>
      <a:lvl8pPr marL="13716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8pPr>
      <a:lvl9pPr marL="18288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9pPr>
    </p:titleStyle>
    <p:bodyStyle>
      <a:lvl1pPr marL="177800" indent="-177800" algn="l" defTabSz="457200" rtl="0" eaLnBrk="0" fontAlgn="base" hangingPunct="0">
        <a:spcBef>
          <a:spcPts val="1200"/>
        </a:spcBef>
        <a:spcAft>
          <a:spcPct val="0"/>
        </a:spcAft>
        <a:buClr>
          <a:srgbClr val="00A4E4"/>
        </a:buClr>
        <a:buFont typeface="Wingdings" pitchFamily="2" charset="2"/>
        <a:buChar char="§"/>
        <a:tabLst>
          <a:tab pos="8005763" algn="r"/>
        </a:tabLst>
        <a:defRPr sz="1400">
          <a:solidFill>
            <a:srgbClr val="000000"/>
          </a:solidFill>
          <a:latin typeface="+mn-lt"/>
          <a:ea typeface="+mn-ea"/>
          <a:cs typeface="+mn-cs"/>
        </a:defRPr>
      </a:lvl1pPr>
      <a:lvl2pPr marL="361950" indent="-171450" algn="l" defTabSz="457200" rtl="0" eaLnBrk="0" fontAlgn="base" hangingPunct="0">
        <a:spcBef>
          <a:spcPts val="300"/>
        </a:spcBef>
        <a:spcAft>
          <a:spcPct val="0"/>
        </a:spcAft>
        <a:buClr>
          <a:srgbClr val="00A4E4"/>
        </a:buClr>
        <a:buFont typeface="Arial" pitchFamily="34" charset="0"/>
        <a:buChar char="–"/>
        <a:tabLst>
          <a:tab pos="8005763" algn="r"/>
        </a:tabLst>
        <a:defRPr sz="1200">
          <a:solidFill>
            <a:srgbClr val="000000"/>
          </a:solidFill>
          <a:latin typeface="+mn-lt"/>
          <a:ea typeface="+mn-ea"/>
          <a:cs typeface="+mn-cs"/>
        </a:defRPr>
      </a:lvl2pPr>
      <a:lvl3pPr marL="501650" indent="-139700"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3pPr>
      <a:lvl4pPr marL="647700" indent="-152400"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4pPr>
      <a:lvl5pPr marL="792163" indent="-144463"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5pPr>
      <a:lvl6pPr marL="12493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6pPr>
      <a:lvl7pPr marL="17065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7pPr>
      <a:lvl8pPr marL="21637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8pPr>
      <a:lvl9pPr marL="26209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Pr>
        <a:solidFill>
          <a:srgbClr val="FFFFFF"/>
        </a:solidFill>
        <a:effectLst/>
      </p:bgPr>
    </p:bg>
    <p:spTree>
      <p:nvGrpSpPr>
        <p:cNvPr id="1" name=""/>
        <p:cNvGrpSpPr/>
        <p:nvPr/>
      </p:nvGrpSpPr>
      <p:grpSpPr>
        <a:xfrm>
          <a:off x="0" y="0"/>
          <a:ext cx="0" cy="0"/>
          <a:chOff x="0" y="0"/>
          <a:chExt cx="0" cy="0"/>
        </a:xfrm>
      </p:grpSpPr>
      <p:sp>
        <p:nvSpPr>
          <p:cNvPr id="3074" name="Text Placeholder 23"/>
          <p:cNvSpPr>
            <a:spLocks noGrp="1"/>
          </p:cNvSpPr>
          <p:nvPr>
            <p:ph type="body" idx="1"/>
          </p:nvPr>
        </p:nvSpPr>
        <p:spPr bwMode="gray">
          <a:xfrm>
            <a:off x="549275" y="1352550"/>
            <a:ext cx="8045450" cy="4637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7" name="Slide Number Placeholder 5"/>
          <p:cNvSpPr txBox="1">
            <a:spLocks/>
          </p:cNvSpPr>
          <p:nvPr userDrawn="1"/>
        </p:nvSpPr>
        <p:spPr bwMode="gray">
          <a:xfrm>
            <a:off x="8312150" y="6480175"/>
            <a:ext cx="282575" cy="12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lvl1pPr eaLnBrk="0" hangingPunct="0">
              <a:defRPr>
                <a:solidFill>
                  <a:schemeClr val="tx1"/>
                </a:solidFill>
                <a:latin typeface="Arial" pitchFamily="34" charset="0"/>
                <a:ea typeface="ＭＳ Ｐゴシック" pitchFamily="34" charset="-128"/>
              </a:defRPr>
            </a:lvl1pPr>
            <a:lvl2pPr marL="742950" indent="-285750" eaLnBrk="0" hangingPunct="0">
              <a:defRPr>
                <a:solidFill>
                  <a:schemeClr val="tx1"/>
                </a:solidFill>
                <a:latin typeface="Arial" pitchFamily="34" charset="0"/>
                <a:ea typeface="ＭＳ Ｐゴシック" pitchFamily="34" charset="-128"/>
              </a:defRPr>
            </a:lvl2pPr>
            <a:lvl3pPr marL="1143000" indent="-228600" eaLnBrk="0" hangingPunct="0">
              <a:defRPr>
                <a:solidFill>
                  <a:schemeClr val="tx1"/>
                </a:solidFill>
                <a:latin typeface="Arial" pitchFamily="34" charset="0"/>
                <a:ea typeface="ＭＳ Ｐゴシック" pitchFamily="34" charset="-128"/>
              </a:defRPr>
            </a:lvl3pPr>
            <a:lvl4pPr marL="1600200" indent="-228600" eaLnBrk="0" hangingPunct="0">
              <a:defRPr>
                <a:solidFill>
                  <a:schemeClr val="tx1"/>
                </a:solidFill>
                <a:latin typeface="Arial" pitchFamily="34" charset="0"/>
                <a:ea typeface="ＭＳ Ｐゴシック" pitchFamily="34" charset="-128"/>
              </a:defRPr>
            </a:lvl4pPr>
            <a:lvl5pPr marL="2057400" indent="-2286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r" defTabSz="457200" eaLnBrk="1" hangingPunct="1">
              <a:defRPr/>
            </a:pPr>
            <a:fld id="{11F701DB-12B3-4030-9BCA-551759D465E1}" type="slidenum">
              <a:rPr lang="en-US" sz="800" smtClean="0">
                <a:solidFill>
                  <a:srgbClr val="00A4E4"/>
                </a:solidFill>
              </a:rPr>
              <a:pPr algn="r" defTabSz="457200" eaLnBrk="1" hangingPunct="1">
                <a:defRPr/>
              </a:pPr>
              <a:t>‹#›</a:t>
            </a:fld>
            <a:endParaRPr lang="en-US" sz="800" dirty="0" smtClean="0">
              <a:solidFill>
                <a:srgbClr val="00A4E4"/>
              </a:solidFill>
            </a:endParaRPr>
          </a:p>
        </p:txBody>
      </p:sp>
      <p:pic>
        <p:nvPicPr>
          <p:cNvPr id="3076" name="Picture 7" descr="AIG_PRI_pms2995.jpg"/>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gray">
          <a:xfrm>
            <a:off x="457200" y="6246813"/>
            <a:ext cx="674688"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077" name="Group 8"/>
          <p:cNvGrpSpPr>
            <a:grpSpLocks/>
          </p:cNvGrpSpPr>
          <p:nvPr/>
        </p:nvGrpSpPr>
        <p:grpSpPr bwMode="auto">
          <a:xfrm flipH="1">
            <a:off x="8039100" y="0"/>
            <a:ext cx="1104900" cy="1119188"/>
            <a:chOff x="1440543" y="1418168"/>
            <a:chExt cx="769056" cy="769056"/>
          </a:xfrm>
        </p:grpSpPr>
        <p:sp>
          <p:nvSpPr>
            <p:cNvPr id="3080" name="Rectangle 15"/>
            <p:cNvSpPr>
              <a:spLocks noChangeArrowheads="1"/>
            </p:cNvSpPr>
            <p:nvPr userDrawn="1"/>
          </p:nvSpPr>
          <p:spPr bwMode="gray">
            <a:xfrm rot="5400000">
              <a:off x="1701804" y="1156907"/>
              <a:ext cx="246534" cy="7690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eaVert"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sp>
          <p:nvSpPr>
            <p:cNvPr id="3081" name="Rectangle 16"/>
            <p:cNvSpPr>
              <a:spLocks noChangeArrowheads="1"/>
            </p:cNvSpPr>
            <p:nvPr userDrawn="1"/>
          </p:nvSpPr>
          <p:spPr bwMode="gray">
            <a:xfrm>
              <a:off x="1440543" y="1418168"/>
              <a:ext cx="246407" cy="769056"/>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defTabSz="457200" eaLnBrk="0" hangingPunct="0">
                <a:defRPr>
                  <a:solidFill>
                    <a:schemeClr val="tx1"/>
                  </a:solidFill>
                  <a:latin typeface="Arial" pitchFamily="34" charset="0"/>
                  <a:ea typeface="ＭＳ Ｐゴシック" pitchFamily="34" charset="-128"/>
                </a:defRPr>
              </a:lvl1pPr>
              <a:lvl2pPr marL="742950" indent="-285750" defTabSz="457200" eaLnBrk="0" hangingPunct="0">
                <a:defRPr>
                  <a:solidFill>
                    <a:schemeClr val="tx1"/>
                  </a:solidFill>
                  <a:latin typeface="Arial" pitchFamily="34" charset="0"/>
                  <a:ea typeface="ＭＳ Ｐゴシック" pitchFamily="34" charset="-128"/>
                </a:defRPr>
              </a:lvl2pPr>
              <a:lvl3pPr marL="1143000" indent="-228600" defTabSz="457200" eaLnBrk="0" hangingPunct="0">
                <a:defRPr>
                  <a:solidFill>
                    <a:schemeClr val="tx1"/>
                  </a:solidFill>
                  <a:latin typeface="Arial" pitchFamily="34" charset="0"/>
                  <a:ea typeface="ＭＳ Ｐゴシック" pitchFamily="34" charset="-128"/>
                </a:defRPr>
              </a:lvl3pPr>
              <a:lvl4pPr marL="1600200" indent="-228600" defTabSz="457200" eaLnBrk="0" hangingPunct="0">
                <a:defRPr>
                  <a:solidFill>
                    <a:schemeClr val="tx1"/>
                  </a:solidFill>
                  <a:latin typeface="Arial" pitchFamily="34" charset="0"/>
                  <a:ea typeface="ＭＳ Ｐゴシック" pitchFamily="34" charset="-128"/>
                </a:defRPr>
              </a:lvl4pPr>
              <a:lvl5pPr marL="2057400" indent="-228600" defTabSz="457200" eaLnBrk="0" hangingPunct="0">
                <a:defRPr>
                  <a:solidFill>
                    <a:schemeClr val="tx1"/>
                  </a:solidFill>
                  <a:latin typeface="Arial"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Arial" pitchFamily="34" charset="0"/>
                  <a:ea typeface="ＭＳ Ｐゴシック" pitchFamily="34" charset="-128"/>
                </a:defRPr>
              </a:lvl9pPr>
            </a:lstStyle>
            <a:p>
              <a:pPr algn="ctr" eaLnBrk="1" hangingPunct="1">
                <a:defRPr/>
              </a:pPr>
              <a:endParaRPr lang="en-US" altLang="en-US" smtClean="0">
                <a:solidFill>
                  <a:srgbClr val="00A4E4"/>
                </a:solidFill>
              </a:endParaRPr>
            </a:p>
          </p:txBody>
        </p:sp>
      </p:grpSp>
      <p:sp>
        <p:nvSpPr>
          <p:cNvPr id="3078" name="Title Placeholder 22"/>
          <p:cNvSpPr>
            <a:spLocks noGrp="1"/>
          </p:cNvSpPr>
          <p:nvPr>
            <p:ph type="title"/>
          </p:nvPr>
        </p:nvSpPr>
        <p:spPr bwMode="black">
          <a:xfrm>
            <a:off x="549275" y="211138"/>
            <a:ext cx="8045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b" anchorCtr="0" compatLnSpc="1">
            <a:prstTxWarp prst="textNoShape">
              <a:avLst/>
            </a:prstTxWarp>
          </a:bodyPr>
          <a:lstStyle/>
          <a:p>
            <a:pPr lvl="0"/>
            <a:r>
              <a:rPr lang="en-US" altLang="en-US" smtClean="0"/>
              <a:t>Click to edit Master title style</a:t>
            </a:r>
          </a:p>
        </p:txBody>
      </p:sp>
      <p:sp>
        <p:nvSpPr>
          <p:cNvPr id="11" name="TextBox 10"/>
          <p:cNvSpPr txBox="1">
            <a:spLocks noChangeArrowheads="1"/>
          </p:cNvSpPr>
          <p:nvPr userDrawn="1"/>
        </p:nvSpPr>
        <p:spPr bwMode="auto">
          <a:xfrm>
            <a:off x="2478088" y="6421438"/>
            <a:ext cx="427355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itchFamily="34" charset="0"/>
                <a:ea typeface="ＭＳ Ｐゴシック" pitchFamily="34" charset="-128"/>
              </a:defRPr>
            </a:lvl1pPr>
            <a:lvl2pPr marL="742950" indent="-285750">
              <a:defRPr>
                <a:solidFill>
                  <a:schemeClr val="tx1"/>
                </a:solidFill>
                <a:latin typeface="Arial" pitchFamily="34" charset="0"/>
                <a:ea typeface="ＭＳ Ｐゴシック" pitchFamily="34" charset="-128"/>
              </a:defRPr>
            </a:lvl2pPr>
            <a:lvl3pPr marL="1143000" indent="-228600">
              <a:defRPr>
                <a:solidFill>
                  <a:schemeClr val="tx1"/>
                </a:solidFill>
                <a:latin typeface="Arial" pitchFamily="34" charset="0"/>
                <a:ea typeface="ＭＳ Ｐゴシック" pitchFamily="34" charset="-128"/>
              </a:defRPr>
            </a:lvl3pPr>
            <a:lvl4pPr marL="1600200" indent="-228600">
              <a:defRPr>
                <a:solidFill>
                  <a:schemeClr val="tx1"/>
                </a:solidFill>
                <a:latin typeface="Arial" pitchFamily="34" charset="0"/>
                <a:ea typeface="ＭＳ Ｐゴシック" pitchFamily="34" charset="-128"/>
              </a:defRPr>
            </a:lvl4pPr>
            <a:lvl5pPr marL="2057400" indent="-228600">
              <a:defRPr>
                <a:solidFill>
                  <a:schemeClr val="tx1"/>
                </a:solidFill>
                <a:latin typeface="Arial" pitchFamily="34" charset="0"/>
                <a:ea typeface="ＭＳ Ｐゴシック" pitchFamily="34" charset="-128"/>
              </a:defRPr>
            </a:lvl5pPr>
            <a:lvl6pPr marL="2514600" indent="-228600" fontAlgn="base">
              <a:spcBef>
                <a:spcPct val="0"/>
              </a:spcBef>
              <a:spcAft>
                <a:spcPct val="0"/>
              </a:spcAft>
              <a:defRPr>
                <a:solidFill>
                  <a:schemeClr val="tx1"/>
                </a:solidFill>
                <a:latin typeface="Arial" pitchFamily="34" charset="0"/>
                <a:ea typeface="ＭＳ Ｐゴシック" pitchFamily="34" charset="-128"/>
              </a:defRPr>
            </a:lvl6pPr>
            <a:lvl7pPr marL="2971800" indent="-228600" fontAlgn="base">
              <a:spcBef>
                <a:spcPct val="0"/>
              </a:spcBef>
              <a:spcAft>
                <a:spcPct val="0"/>
              </a:spcAft>
              <a:defRPr>
                <a:solidFill>
                  <a:schemeClr val="tx1"/>
                </a:solidFill>
                <a:latin typeface="Arial" pitchFamily="34" charset="0"/>
                <a:ea typeface="ＭＳ Ｐゴシック" pitchFamily="34" charset="-128"/>
              </a:defRPr>
            </a:lvl7pPr>
            <a:lvl8pPr marL="3429000" indent="-228600" fontAlgn="base">
              <a:spcBef>
                <a:spcPct val="0"/>
              </a:spcBef>
              <a:spcAft>
                <a:spcPct val="0"/>
              </a:spcAft>
              <a:defRPr>
                <a:solidFill>
                  <a:schemeClr val="tx1"/>
                </a:solidFill>
                <a:latin typeface="Arial" pitchFamily="34" charset="0"/>
                <a:ea typeface="ＭＳ Ｐゴシック" pitchFamily="34" charset="-128"/>
              </a:defRPr>
            </a:lvl8pPr>
            <a:lvl9pPr marL="3886200" indent="-228600" fontAlgn="base">
              <a:spcBef>
                <a:spcPct val="0"/>
              </a:spcBef>
              <a:spcAft>
                <a:spcPct val="0"/>
              </a:spcAft>
              <a:defRPr>
                <a:solidFill>
                  <a:schemeClr val="tx1"/>
                </a:solidFill>
                <a:latin typeface="Arial" pitchFamily="34" charset="0"/>
                <a:ea typeface="ＭＳ Ｐゴシック" pitchFamily="34" charset="-128"/>
              </a:defRPr>
            </a:lvl9pPr>
          </a:lstStyle>
          <a:p>
            <a:pPr algn="ctr">
              <a:lnSpc>
                <a:spcPct val="90000"/>
              </a:lnSpc>
              <a:defRPr/>
            </a:pPr>
            <a:r>
              <a:rPr lang="en-US" altLang="en-US" sz="1000" dirty="0" smtClean="0">
                <a:solidFill>
                  <a:srgbClr val="0099D1"/>
                </a:solidFill>
                <a:latin typeface="AIG Futura Medium"/>
              </a:rPr>
              <a:t>Proprietary and Confidential Information of AIG</a:t>
            </a:r>
          </a:p>
          <a:p>
            <a:pPr algn="ctr">
              <a:lnSpc>
                <a:spcPct val="90000"/>
              </a:lnSpc>
              <a:defRPr/>
            </a:pPr>
            <a:r>
              <a:rPr lang="en-US" altLang="en-US" sz="1000" dirty="0" smtClean="0">
                <a:solidFill>
                  <a:srgbClr val="0099D1"/>
                </a:solidFill>
                <a:latin typeface="AIG Futura Medium"/>
              </a:rPr>
              <a:t>For Internal Purposes Only and Not For General Disclosure</a:t>
            </a:r>
            <a:endParaRPr lang="en-US" altLang="en-US" sz="1000" noProof="1" smtClean="0">
              <a:solidFill>
                <a:srgbClr val="0099D1"/>
              </a:solidFill>
              <a:latin typeface="AIG Futura Medium"/>
            </a:endParaRPr>
          </a:p>
        </p:txBody>
      </p:sp>
    </p:spTree>
    <p:extLst>
      <p:ext uri="{BB962C8B-B14F-4D97-AF65-F5344CB8AC3E}">
        <p14:creationId xmlns:p14="http://schemas.microsoft.com/office/powerpoint/2010/main" val="987136807"/>
      </p:ext>
    </p:extLst>
  </p:cSld>
  <p:clrMap bg1="lt1" tx1="dk1" bg2="lt2" tx2="dk2" accent1="accent1" accent2="accent2" accent3="accent3" accent4="accent4" accent5="accent5" accent6="accent6" hlink="hlink" folHlink="folHlink"/>
  <p:sldLayoutIdLst>
    <p:sldLayoutId id="2147485040" r:id="rId1"/>
    <p:sldLayoutId id="2147485041" r:id="rId2"/>
    <p:sldLayoutId id="2147485042" r:id="rId3"/>
    <p:sldLayoutId id="2147485043" r:id="rId4"/>
    <p:sldLayoutId id="2147485044" r:id="rId5"/>
    <p:sldLayoutId id="2147485045" r:id="rId6"/>
    <p:sldLayoutId id="2147485046" r:id="rId7"/>
  </p:sldLayoutIdLst>
  <p:timing>
    <p:tnLst>
      <p:par>
        <p:cTn id="1" dur="indefinite" restart="never" nodeType="tmRoot"/>
      </p:par>
    </p:tnLst>
  </p:timing>
  <p:hf hdr="0" ftr="0" dt="0"/>
  <p:txStyles>
    <p:titleStyle>
      <a:lvl1pPr algn="l" defTabSz="457200" rtl="0" eaLnBrk="0" fontAlgn="base" hangingPunct="0">
        <a:spcBef>
          <a:spcPct val="0"/>
        </a:spcBef>
        <a:spcAft>
          <a:spcPct val="0"/>
        </a:spcAft>
        <a:defRPr sz="2000">
          <a:solidFill>
            <a:schemeClr val="accent1"/>
          </a:solidFill>
          <a:latin typeface="+mj-lt"/>
          <a:ea typeface="+mj-ea"/>
          <a:cs typeface="+mj-cs"/>
        </a:defRPr>
      </a:lvl1pPr>
      <a:lvl2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2pPr>
      <a:lvl3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3pPr>
      <a:lvl4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4pPr>
      <a:lvl5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5pPr>
      <a:lvl6pPr marL="4572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6pPr>
      <a:lvl7pPr marL="9144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7pPr>
      <a:lvl8pPr marL="13716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8pPr>
      <a:lvl9pPr marL="18288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9pPr>
    </p:titleStyle>
    <p:bodyStyle>
      <a:lvl1pPr marL="177800" indent="-177800" algn="l" defTabSz="457200" rtl="0" eaLnBrk="0" fontAlgn="base" hangingPunct="0">
        <a:spcBef>
          <a:spcPts val="1200"/>
        </a:spcBef>
        <a:spcAft>
          <a:spcPct val="0"/>
        </a:spcAft>
        <a:buClr>
          <a:srgbClr val="00A4E4"/>
        </a:buClr>
        <a:buFont typeface="Wingdings" pitchFamily="2" charset="2"/>
        <a:buChar char="§"/>
        <a:tabLst>
          <a:tab pos="8005763" algn="r"/>
        </a:tabLst>
        <a:defRPr sz="1400">
          <a:solidFill>
            <a:srgbClr val="000000"/>
          </a:solidFill>
          <a:latin typeface="+mn-lt"/>
          <a:ea typeface="+mn-ea"/>
          <a:cs typeface="+mn-cs"/>
        </a:defRPr>
      </a:lvl1pPr>
      <a:lvl2pPr marL="361950" indent="-171450" algn="l" defTabSz="457200" rtl="0" eaLnBrk="0" fontAlgn="base" hangingPunct="0">
        <a:spcBef>
          <a:spcPts val="300"/>
        </a:spcBef>
        <a:spcAft>
          <a:spcPct val="0"/>
        </a:spcAft>
        <a:buClr>
          <a:srgbClr val="00A4E4"/>
        </a:buClr>
        <a:buFont typeface="Arial" pitchFamily="34" charset="0"/>
        <a:buChar char="–"/>
        <a:tabLst>
          <a:tab pos="8005763" algn="r"/>
        </a:tabLst>
        <a:defRPr sz="1200">
          <a:solidFill>
            <a:srgbClr val="000000"/>
          </a:solidFill>
          <a:latin typeface="+mn-lt"/>
          <a:ea typeface="+mn-ea"/>
          <a:cs typeface="+mn-cs"/>
        </a:defRPr>
      </a:lvl2pPr>
      <a:lvl3pPr marL="501650" indent="-139700"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3pPr>
      <a:lvl4pPr marL="647700" indent="-152400"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4pPr>
      <a:lvl5pPr marL="792163" indent="-144463"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5pPr>
      <a:lvl6pPr marL="12493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6pPr>
      <a:lvl7pPr marL="17065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7pPr>
      <a:lvl8pPr marL="21637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8pPr>
      <a:lvl9pPr marL="26209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2.png"/><Relationship Id="rId7" Type="http://schemas.openxmlformats.org/officeDocument/2006/relationships/diagramColors" Target="../diagrams/colors3.xml"/><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vmlDrawing" Target="../drawings/vmlDrawing4.vml"/><Relationship Id="rId6" Type="http://schemas.openxmlformats.org/officeDocument/2006/relationships/image" Target="../media/image13.wmf"/><Relationship Id="rId5" Type="http://schemas.openxmlformats.org/officeDocument/2006/relationships/package" Target="../embeddings/Microsoft_Excel_Worksheet4.xlsx"/><Relationship Id="rId4" Type="http://schemas.openxmlformats.org/officeDocument/2006/relationships/oleObject" Target="../embeddings/oleObject5.bin"/></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openxmlformats.org/officeDocument/2006/relationships/package" Target="../embeddings/Microsoft_Excel_Worksheet2.xlsx"/><Relationship Id="rId3" Type="http://schemas.openxmlformats.org/officeDocument/2006/relationships/notesSlide" Target="../notesSlides/notesSlide3.xml"/><Relationship Id="rId7" Type="http://schemas.openxmlformats.org/officeDocument/2006/relationships/oleObject" Target="../embeddings/oleObject2.bin"/><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6.wmf"/><Relationship Id="rId5" Type="http://schemas.openxmlformats.org/officeDocument/2006/relationships/package" Target="../embeddings/Microsoft_Excel_Worksheet1.xlsx"/><Relationship Id="rId4" Type="http://schemas.openxmlformats.org/officeDocument/2006/relationships/oleObject" Target="../embeddings/oleObject1.bin"/><Relationship Id="rId9" Type="http://schemas.openxmlformats.org/officeDocument/2006/relationships/image" Target="../media/image7.w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vmlDrawing" Target="../drawings/vmlDrawing2.vml"/><Relationship Id="rId6" Type="http://schemas.openxmlformats.org/officeDocument/2006/relationships/image" Target="../media/image8.wmf"/><Relationship Id="rId5" Type="http://schemas.openxmlformats.org/officeDocument/2006/relationships/package" Target="../embeddings/Microsoft_PowerPoint_Presentation3.pptx"/><Relationship Id="rId4" Type="http://schemas.openxmlformats.org/officeDocument/2006/relationships/oleObject" Target="../embeddings/oleObject3.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vmlDrawing" Target="../drawings/vmlDrawing3.vml"/><Relationship Id="rId6" Type="http://schemas.openxmlformats.org/officeDocument/2006/relationships/image" Target="../media/image9.wmf"/><Relationship Id="rId5" Type="http://schemas.openxmlformats.org/officeDocument/2006/relationships/oleObject" Target="../embeddings/oleObject4.bin"/><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Title 4"/>
          <p:cNvSpPr>
            <a:spLocks noGrp="1"/>
          </p:cNvSpPr>
          <p:nvPr>
            <p:ph type="ctrTitle"/>
          </p:nvPr>
        </p:nvSpPr>
        <p:spPr>
          <a:xfrm>
            <a:off x="615950" y="1911350"/>
            <a:ext cx="8186738" cy="1279525"/>
          </a:xfrm>
        </p:spPr>
        <p:txBody>
          <a:bodyPr/>
          <a:lstStyle/>
          <a:p>
            <a:r>
              <a:rPr lang="en-US" altLang="en-US" sz="4000" dirty="0" smtClean="0">
                <a:latin typeface="Calibri" panose="020F0502020204030204" pitchFamily="34" charset="0"/>
                <a:cs typeface="Calibri" panose="020F0502020204030204" pitchFamily="34" charset="0"/>
              </a:rPr>
              <a:t>Thank you for your patience. The presentation will begin </a:t>
            </a:r>
            <a:r>
              <a:rPr lang="en-US" altLang="en-US" sz="4000" dirty="0">
                <a:latin typeface="Calibri" panose="020F0502020204030204" pitchFamily="34" charset="0"/>
                <a:cs typeface="Calibri" panose="020F0502020204030204" pitchFamily="34" charset="0"/>
              </a:rPr>
              <a:t>m</a:t>
            </a:r>
            <a:r>
              <a:rPr lang="en-US" altLang="en-US" sz="4000" dirty="0" smtClean="0">
                <a:latin typeface="Calibri" panose="020F0502020204030204" pitchFamily="34" charset="0"/>
                <a:cs typeface="Calibri" panose="020F0502020204030204" pitchFamily="34" charset="0"/>
              </a:rPr>
              <a:t>omentarily</a:t>
            </a:r>
            <a:r>
              <a:rPr lang="en-US" altLang="en-US" sz="4000" dirty="0" smtClean="0"/>
              <a:t>.</a:t>
            </a:r>
          </a:p>
        </p:txBody>
      </p:sp>
      <p:sp>
        <p:nvSpPr>
          <p:cNvPr id="156675" name="Subtitle 5"/>
          <p:cNvSpPr>
            <a:spLocks noGrp="1"/>
          </p:cNvSpPr>
          <p:nvPr>
            <p:ph type="subTitle" idx="1"/>
          </p:nvPr>
        </p:nvSpPr>
        <p:spPr/>
        <p:txBody>
          <a:bodyPr/>
          <a:lstStyle/>
          <a:p>
            <a:r>
              <a:rPr lang="en-US" altLang="en-US" dirty="0" smtClean="0">
                <a:latin typeface="Calibri" panose="020F0502020204030204" pitchFamily="34" charset="0"/>
                <a:cs typeface="Calibri" panose="020F0502020204030204" pitchFamily="34" charset="0"/>
              </a:rPr>
              <a:t>Please remember to place your phones on mute. </a:t>
            </a:r>
          </a:p>
        </p:txBody>
      </p:sp>
    </p:spTree>
    <p:extLst>
      <p:ext uri="{BB962C8B-B14F-4D97-AF65-F5344CB8AC3E}">
        <p14:creationId xmlns:p14="http://schemas.microsoft.com/office/powerpoint/2010/main" val="5094289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15913" y="236538"/>
            <a:ext cx="8158162" cy="461665"/>
          </a:xfrm>
          <a:prstGeom prst="rect">
            <a:avLst/>
          </a:prstGeom>
        </p:spPr>
        <p:txBody>
          <a:bodyPr wrap="square">
            <a:spAutoFit/>
          </a:bodyPr>
          <a:lstStyle/>
          <a:p>
            <a:pPr defTabSz="457200">
              <a:defRPr/>
            </a:pPr>
            <a:r>
              <a:rPr lang="en-US" sz="2400" kern="0" dirty="0">
                <a:solidFill>
                  <a:srgbClr val="0073AE"/>
                </a:solidFill>
              </a:rPr>
              <a:t>2019 Certification Enhancements - RACF</a:t>
            </a:r>
            <a:endParaRPr lang="en-US" sz="1600" dirty="0">
              <a:solidFill>
                <a:srgbClr val="0073AE"/>
              </a:solidFill>
            </a:endParaRPr>
          </a:p>
        </p:txBody>
      </p:sp>
      <p:sp>
        <p:nvSpPr>
          <p:cNvPr id="7" name="Rectangle 6"/>
          <p:cNvSpPr/>
          <p:nvPr/>
        </p:nvSpPr>
        <p:spPr>
          <a:xfrm>
            <a:off x="367048" y="729460"/>
            <a:ext cx="7334518" cy="369332"/>
          </a:xfrm>
          <a:prstGeom prst="rect">
            <a:avLst/>
          </a:prstGeom>
        </p:spPr>
        <p:txBody>
          <a:bodyPr wrap="square">
            <a:spAutoFit/>
          </a:bodyPr>
          <a:lstStyle/>
          <a:p>
            <a:pPr fontAlgn="auto">
              <a:spcBef>
                <a:spcPts val="0"/>
              </a:spcBef>
              <a:spcAft>
                <a:spcPts val="0"/>
              </a:spcAft>
              <a:defRPr/>
            </a:pPr>
            <a:r>
              <a:rPr lang="en-US" kern="0" dirty="0">
                <a:solidFill>
                  <a:srgbClr val="A70063"/>
                </a:solidFill>
              </a:rPr>
              <a:t>High-level changes</a:t>
            </a:r>
          </a:p>
        </p:txBody>
      </p:sp>
      <p:pic>
        <p:nvPicPr>
          <p:cNvPr id="8" name="Picture 7"/>
          <p:cNvPicPr/>
          <p:nvPr/>
        </p:nvPicPr>
        <p:blipFill>
          <a:blip r:embed="rId3"/>
          <a:stretch>
            <a:fillRect/>
          </a:stretch>
        </p:blipFill>
        <p:spPr>
          <a:xfrm>
            <a:off x="1143000" y="1098792"/>
            <a:ext cx="7133037" cy="1339608"/>
          </a:xfrm>
          <a:prstGeom prst="rect">
            <a:avLst/>
          </a:prstGeom>
        </p:spPr>
      </p:pic>
      <p:graphicFrame>
        <p:nvGraphicFramePr>
          <p:cNvPr id="4" name="Diagram 3"/>
          <p:cNvGraphicFramePr/>
          <p:nvPr>
            <p:extLst>
              <p:ext uri="{D42A27DB-BD31-4B8C-83A1-F6EECF244321}">
                <p14:modId xmlns:p14="http://schemas.microsoft.com/office/powerpoint/2010/main" val="2978865678"/>
              </p:ext>
            </p:extLst>
          </p:nvPr>
        </p:nvGraphicFramePr>
        <p:xfrm>
          <a:off x="367049" y="2514600"/>
          <a:ext cx="8624551" cy="3911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639364741"/>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912" y="1164927"/>
            <a:ext cx="8716327" cy="7444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Text Placeholder 12"/>
          <p:cNvSpPr>
            <a:spLocks noGrp="1"/>
          </p:cNvSpPr>
          <p:nvPr>
            <p:ph idx="1"/>
          </p:nvPr>
        </p:nvSpPr>
        <p:spPr>
          <a:xfrm>
            <a:off x="6235009" y="1152525"/>
            <a:ext cx="2324792" cy="707727"/>
          </a:xfrm>
          <a:prstGeom prst="rect">
            <a:avLst/>
          </a:prstGeom>
        </p:spPr>
        <p:txBody>
          <a:bodyPr anchor="ctr" anchorCtr="0">
            <a:normAutofit/>
          </a:bodyPr>
          <a:lstStyle/>
          <a:p>
            <a:pPr algn="ctr"/>
            <a:r>
              <a:rPr lang="en-US" sz="1750" b="1" dirty="0">
                <a:solidFill>
                  <a:srgbClr val="FFFFFF"/>
                </a:solidFill>
              </a:rPr>
              <a:t>Post-Certification Campaign</a:t>
            </a:r>
          </a:p>
        </p:txBody>
      </p:sp>
      <p:sp>
        <p:nvSpPr>
          <p:cNvPr id="12" name="Text Placeholder 10"/>
          <p:cNvSpPr>
            <a:spLocks noGrp="1"/>
          </p:cNvSpPr>
          <p:nvPr>
            <p:ph type="body" sz="quarter" idx="12"/>
          </p:nvPr>
        </p:nvSpPr>
        <p:spPr>
          <a:xfrm>
            <a:off x="319984" y="1167544"/>
            <a:ext cx="2578792" cy="667716"/>
          </a:xfrm>
          <a:prstGeom prst="rect">
            <a:avLst/>
          </a:prstGeom>
        </p:spPr>
        <p:txBody>
          <a:bodyPr anchor="ctr" anchorCtr="0">
            <a:normAutofit/>
          </a:bodyPr>
          <a:lstStyle/>
          <a:p>
            <a:pPr algn="ctr"/>
            <a:r>
              <a:rPr lang="en-US" sz="1750" b="1" dirty="0">
                <a:solidFill>
                  <a:srgbClr val="FFFFFF"/>
                </a:solidFill>
              </a:rPr>
              <a:t>Pre-Certification Campaign</a:t>
            </a:r>
          </a:p>
        </p:txBody>
      </p:sp>
      <p:sp>
        <p:nvSpPr>
          <p:cNvPr id="13" name="Text Placeholder 11"/>
          <p:cNvSpPr>
            <a:spLocks noGrp="1"/>
          </p:cNvSpPr>
          <p:nvPr>
            <p:ph type="body" sz="quarter" idx="13"/>
          </p:nvPr>
        </p:nvSpPr>
        <p:spPr>
          <a:xfrm>
            <a:off x="3517209" y="1143000"/>
            <a:ext cx="2324792" cy="707727"/>
          </a:xfrm>
          <a:prstGeom prst="rect">
            <a:avLst/>
          </a:prstGeom>
        </p:spPr>
        <p:txBody>
          <a:bodyPr anchor="ctr" anchorCtr="0">
            <a:normAutofit/>
          </a:bodyPr>
          <a:lstStyle/>
          <a:p>
            <a:pPr algn="ctr"/>
            <a:r>
              <a:rPr lang="en-US" sz="1750" b="1" dirty="0">
                <a:solidFill>
                  <a:srgbClr val="FFFFFF"/>
                </a:solidFill>
              </a:rPr>
              <a:t>Certification Campaign</a:t>
            </a:r>
          </a:p>
        </p:txBody>
      </p:sp>
      <p:sp>
        <p:nvSpPr>
          <p:cNvPr id="11" name="Text Placeholder 13"/>
          <p:cNvSpPr>
            <a:spLocks noGrp="1"/>
          </p:cNvSpPr>
          <p:nvPr>
            <p:ph type="body" sz="quarter" idx="4294967295"/>
          </p:nvPr>
        </p:nvSpPr>
        <p:spPr>
          <a:xfrm>
            <a:off x="387255" y="1899861"/>
            <a:ext cx="2667000" cy="4246562"/>
          </a:xfrm>
          <a:prstGeom prst="rect">
            <a:avLst/>
          </a:prstGeom>
          <a:solidFill>
            <a:schemeClr val="accent5">
              <a:lumMod val="40000"/>
              <a:lumOff val="60000"/>
            </a:schemeClr>
          </a:solidFill>
          <a:ln>
            <a:noFill/>
          </a:ln>
        </p:spPr>
        <p:txBody>
          <a:bodyPr>
            <a:noAutofit/>
          </a:bodyPr>
          <a:lstStyle/>
          <a:p>
            <a:pPr marL="135890" lvl="1" indent="0" defTabSz="914400" eaLnBrk="1" hangingPunct="1">
              <a:spcBef>
                <a:spcPts val="0"/>
              </a:spcBef>
              <a:spcAft>
                <a:spcPts val="600"/>
              </a:spcAft>
              <a:buClr>
                <a:srgbClr val="0073AE"/>
              </a:buClr>
              <a:buNone/>
              <a:tabLst/>
            </a:pPr>
            <a:r>
              <a:rPr lang="en-US" sz="1400" b="1" dirty="0">
                <a:solidFill>
                  <a:srgbClr val="0073AE"/>
                </a:solidFill>
                <a:latin typeface="+mj-lt"/>
              </a:rPr>
              <a:t>Phase 1</a:t>
            </a:r>
          </a:p>
          <a:p>
            <a:pPr marL="400050" lvl="3" indent="-228600">
              <a:spcBef>
                <a:spcPts val="600"/>
              </a:spcBef>
              <a:spcAft>
                <a:spcPts val="600"/>
              </a:spcAft>
              <a:buClr>
                <a:srgbClr val="0073AE"/>
              </a:buClr>
              <a:buFont typeface="Wingdings" panose="05000000000000000000" pitchFamily="2" charset="2"/>
              <a:buChar char="§"/>
            </a:pPr>
            <a:r>
              <a:rPr lang="en-US" sz="1100" b="1" dirty="0">
                <a:solidFill>
                  <a:schemeClr val="tx1"/>
                </a:solidFill>
                <a:latin typeface="+mj-lt"/>
              </a:rPr>
              <a:t>Validation:</a:t>
            </a:r>
          </a:p>
          <a:p>
            <a:pPr lvl="2">
              <a:buFont typeface="Wingdings" panose="05000000000000000000" pitchFamily="2" charset="2"/>
              <a:buChar char="ü"/>
            </a:pPr>
            <a:r>
              <a:rPr lang="en-US" altLang="en-US" sz="1100" dirty="0">
                <a:solidFill>
                  <a:schemeClr val="tx1"/>
                </a:solidFill>
                <a:latin typeface="+mj-lt"/>
              </a:rPr>
              <a:t>App team validates </a:t>
            </a:r>
            <a:r>
              <a:rPr lang="en-US" sz="1100" dirty="0">
                <a:solidFill>
                  <a:schemeClr val="tx1"/>
                </a:solidFill>
                <a:latin typeface="+mj-lt"/>
              </a:rPr>
              <a:t>RACF mapping </a:t>
            </a:r>
            <a:r>
              <a:rPr lang="en-US" sz="1100" dirty="0" smtClean="0">
                <a:solidFill>
                  <a:schemeClr val="tx1"/>
                </a:solidFill>
                <a:latin typeface="+mj-lt"/>
              </a:rPr>
              <a:t> file</a:t>
            </a:r>
            <a:endParaRPr lang="en-US" sz="1100" dirty="0">
              <a:solidFill>
                <a:schemeClr val="tx1"/>
              </a:solidFill>
              <a:latin typeface="+mj-lt"/>
            </a:endParaRPr>
          </a:p>
          <a:p>
            <a:pPr marL="361950" lvl="2" indent="0">
              <a:buNone/>
            </a:pPr>
            <a:endParaRPr lang="en-US" sz="1400" b="1" dirty="0">
              <a:solidFill>
                <a:srgbClr val="0073AE"/>
              </a:solidFill>
              <a:latin typeface="+mj-lt"/>
            </a:endParaRPr>
          </a:p>
          <a:p>
            <a:pPr marL="135890" lvl="1" indent="0" defTabSz="914400" eaLnBrk="1" hangingPunct="1">
              <a:spcBef>
                <a:spcPts val="0"/>
              </a:spcBef>
              <a:spcAft>
                <a:spcPts val="600"/>
              </a:spcAft>
              <a:buClr>
                <a:srgbClr val="0073AE"/>
              </a:buClr>
              <a:buNone/>
              <a:tabLst/>
            </a:pPr>
            <a:r>
              <a:rPr lang="en-US" sz="1400" b="1" dirty="0">
                <a:solidFill>
                  <a:srgbClr val="0073AE"/>
                </a:solidFill>
                <a:latin typeface="+mj-lt"/>
              </a:rPr>
              <a:t>Phase 2</a:t>
            </a:r>
          </a:p>
          <a:p>
            <a:pPr marL="400050" lvl="3" indent="-228600">
              <a:spcBef>
                <a:spcPts val="600"/>
              </a:spcBef>
              <a:spcAft>
                <a:spcPts val="600"/>
              </a:spcAft>
              <a:buClr>
                <a:srgbClr val="0073AE"/>
              </a:buClr>
              <a:buFont typeface="Wingdings" panose="05000000000000000000" pitchFamily="2" charset="2"/>
              <a:buChar char="§"/>
            </a:pPr>
            <a:r>
              <a:rPr lang="en-US" sz="1100" b="1" dirty="0">
                <a:solidFill>
                  <a:schemeClr val="tx1"/>
                </a:solidFill>
                <a:latin typeface="+mj-lt"/>
              </a:rPr>
              <a:t>Automated 1:1 Data Validation:</a:t>
            </a:r>
          </a:p>
          <a:p>
            <a:pPr lvl="2">
              <a:lnSpc>
                <a:spcPct val="150000"/>
              </a:lnSpc>
              <a:buFont typeface="Wingdings" panose="05000000000000000000" pitchFamily="2" charset="2"/>
              <a:buChar char="ü"/>
            </a:pPr>
            <a:r>
              <a:rPr lang="en-US" sz="1100" dirty="0">
                <a:solidFill>
                  <a:schemeClr val="tx1"/>
                </a:solidFill>
                <a:latin typeface="+mj-lt"/>
              </a:rPr>
              <a:t>Timestamped data load in SailPoint</a:t>
            </a:r>
          </a:p>
          <a:p>
            <a:pPr lvl="2">
              <a:lnSpc>
                <a:spcPct val="150000"/>
              </a:lnSpc>
              <a:buFont typeface="Wingdings" panose="05000000000000000000" pitchFamily="2" charset="2"/>
              <a:buChar char="ü"/>
            </a:pPr>
            <a:r>
              <a:rPr lang="en-US" sz="1100" dirty="0">
                <a:solidFill>
                  <a:schemeClr val="tx1"/>
                </a:solidFill>
                <a:latin typeface="+mj-lt"/>
              </a:rPr>
              <a:t>Timestamped Automated </a:t>
            </a:r>
            <a:r>
              <a:rPr lang="en-US" sz="1100" dirty="0" smtClean="0">
                <a:solidFill>
                  <a:schemeClr val="tx1"/>
                </a:solidFill>
                <a:latin typeface="+mj-lt"/>
                <a:ea typeface="ＭＳ Ｐゴシック" pitchFamily="34" charset="-128"/>
              </a:rPr>
              <a:t>1:1   </a:t>
            </a:r>
            <a:r>
              <a:rPr lang="en-US" sz="1100" dirty="0">
                <a:solidFill>
                  <a:schemeClr val="tx1"/>
                </a:solidFill>
                <a:latin typeface="+mj-lt"/>
                <a:ea typeface="ＭＳ Ｐゴシック" pitchFamily="34" charset="-128"/>
              </a:rPr>
              <a:t>Data Validation Report via ETL tool (comparison between the </a:t>
            </a:r>
            <a:r>
              <a:rPr lang="en-US" sz="1100" dirty="0" smtClean="0">
                <a:solidFill>
                  <a:schemeClr val="tx1"/>
                </a:solidFill>
                <a:latin typeface="+mj-lt"/>
                <a:ea typeface="ＭＳ Ｐゴシック" pitchFamily="34" charset="-128"/>
              </a:rPr>
              <a:t>  raw </a:t>
            </a:r>
            <a:r>
              <a:rPr lang="en-US" sz="1100" dirty="0">
                <a:solidFill>
                  <a:schemeClr val="tx1"/>
                </a:solidFill>
                <a:latin typeface="+mj-lt"/>
                <a:ea typeface="ＭＳ Ｐゴシック" pitchFamily="34" charset="-128"/>
              </a:rPr>
              <a:t>extract and SailPoint data)</a:t>
            </a:r>
          </a:p>
          <a:p>
            <a:pPr lvl="2">
              <a:lnSpc>
                <a:spcPct val="150000"/>
              </a:lnSpc>
              <a:buFont typeface="Wingdings" panose="05000000000000000000" pitchFamily="2" charset="2"/>
              <a:buChar char="ü"/>
            </a:pPr>
            <a:r>
              <a:rPr lang="en-US" sz="1100" dirty="0">
                <a:solidFill>
                  <a:schemeClr val="tx1"/>
                </a:solidFill>
                <a:latin typeface="+mj-lt"/>
                <a:ea typeface="ＭＳ Ｐゴシック" pitchFamily="34" charset="-128"/>
              </a:rPr>
              <a:t>Comparison Report - Validation </a:t>
            </a:r>
            <a:r>
              <a:rPr lang="en-US" sz="1100" dirty="0" smtClean="0">
                <a:solidFill>
                  <a:schemeClr val="tx1"/>
                </a:solidFill>
                <a:latin typeface="+mj-lt"/>
                <a:ea typeface="ＭＳ Ｐゴシック" pitchFamily="34" charset="-128"/>
              </a:rPr>
              <a:t>   &amp; </a:t>
            </a:r>
            <a:r>
              <a:rPr lang="en-US" sz="1100" dirty="0">
                <a:solidFill>
                  <a:schemeClr val="tx1"/>
                </a:solidFill>
                <a:latin typeface="+mj-lt"/>
                <a:ea typeface="ＭＳ Ｐゴシック" pitchFamily="34" charset="-128"/>
              </a:rPr>
              <a:t>Sign-Off</a:t>
            </a:r>
          </a:p>
          <a:p>
            <a:pPr marL="320040" lvl="1" indent="0" defTabSz="914400" eaLnBrk="1" hangingPunct="1">
              <a:spcBef>
                <a:spcPts val="0"/>
              </a:spcBef>
              <a:spcAft>
                <a:spcPts val="600"/>
              </a:spcAft>
              <a:buClr>
                <a:srgbClr val="0073AE"/>
              </a:buClr>
              <a:buNone/>
              <a:tabLst/>
            </a:pPr>
            <a:endParaRPr lang="en-US" b="1" dirty="0">
              <a:solidFill>
                <a:schemeClr val="tx1"/>
              </a:solidFill>
              <a:latin typeface="+mj-lt"/>
            </a:endParaRPr>
          </a:p>
        </p:txBody>
      </p:sp>
      <p:sp>
        <p:nvSpPr>
          <p:cNvPr id="20" name="Text Placeholder 13"/>
          <p:cNvSpPr>
            <a:spLocks noGrp="1"/>
          </p:cNvSpPr>
          <p:nvPr>
            <p:ph type="body" sz="quarter" idx="4294967295"/>
          </p:nvPr>
        </p:nvSpPr>
        <p:spPr>
          <a:xfrm>
            <a:off x="3056496" y="1899861"/>
            <a:ext cx="2832100" cy="4246562"/>
          </a:xfrm>
          <a:prstGeom prst="rect">
            <a:avLst/>
          </a:prstGeom>
          <a:noFill/>
          <a:ln>
            <a:noFill/>
          </a:ln>
        </p:spPr>
        <p:txBody>
          <a:bodyPr>
            <a:noAutofit/>
          </a:bodyPr>
          <a:lstStyle/>
          <a:p>
            <a:pPr marL="135890" lvl="1" indent="0" defTabSz="914400" eaLnBrk="1" hangingPunct="1">
              <a:spcBef>
                <a:spcPts val="0"/>
              </a:spcBef>
              <a:spcAft>
                <a:spcPts val="600"/>
              </a:spcAft>
              <a:buClr>
                <a:srgbClr val="0073AE"/>
              </a:buClr>
              <a:buNone/>
              <a:tabLst/>
            </a:pPr>
            <a:r>
              <a:rPr lang="en-US" sz="1400" b="1" dirty="0">
                <a:solidFill>
                  <a:srgbClr val="0073AE"/>
                </a:solidFill>
                <a:latin typeface="+mj-lt"/>
              </a:rPr>
              <a:t>Certification Phase</a:t>
            </a:r>
          </a:p>
          <a:p>
            <a:pPr marL="571500" lvl="3" indent="-285750">
              <a:spcBef>
                <a:spcPts val="600"/>
              </a:spcBef>
              <a:spcAft>
                <a:spcPts val="600"/>
              </a:spcAft>
              <a:buClr>
                <a:srgbClr val="0073AE"/>
              </a:buClr>
              <a:buFont typeface="Wingdings" panose="05000000000000000000" pitchFamily="2" charset="2"/>
              <a:buChar char="§"/>
            </a:pPr>
            <a:r>
              <a:rPr lang="en-US" sz="1100" b="1" dirty="0">
                <a:solidFill>
                  <a:schemeClr val="tx1"/>
                </a:solidFill>
                <a:latin typeface="+mj-lt"/>
              </a:rPr>
              <a:t>28 – Day campaigns to continue</a:t>
            </a:r>
          </a:p>
          <a:p>
            <a:pPr marL="571500" lvl="3" indent="-285750">
              <a:spcBef>
                <a:spcPts val="600"/>
              </a:spcBef>
              <a:spcAft>
                <a:spcPts val="600"/>
              </a:spcAft>
              <a:buClr>
                <a:srgbClr val="0073AE"/>
              </a:buClr>
              <a:buFont typeface="Wingdings" panose="05000000000000000000" pitchFamily="2" charset="2"/>
              <a:buChar char="§"/>
            </a:pPr>
            <a:r>
              <a:rPr lang="en-US" sz="1100" b="1" dirty="0">
                <a:solidFill>
                  <a:schemeClr val="tx1"/>
                </a:solidFill>
                <a:latin typeface="+mj-lt"/>
              </a:rPr>
              <a:t>Escalation to Certifier’s manager to continue at Day 22</a:t>
            </a:r>
          </a:p>
          <a:p>
            <a:pPr marL="571500" lvl="3" indent="-285750">
              <a:spcBef>
                <a:spcPts val="600"/>
              </a:spcBef>
              <a:spcAft>
                <a:spcPts val="600"/>
              </a:spcAft>
              <a:buClr>
                <a:srgbClr val="0073AE"/>
              </a:buClr>
              <a:buFont typeface="Wingdings" panose="05000000000000000000" pitchFamily="2" charset="2"/>
              <a:buChar char="§"/>
            </a:pPr>
            <a:r>
              <a:rPr lang="en-US" sz="1100" b="1" dirty="0">
                <a:solidFill>
                  <a:schemeClr val="tx1"/>
                </a:solidFill>
                <a:latin typeface="+mj-lt"/>
              </a:rPr>
              <a:t>User Alert – Loss of Access notifications to be sent as campaign nears closure</a:t>
            </a:r>
          </a:p>
          <a:p>
            <a:pPr marL="430213" lvl="4" indent="0">
              <a:spcBef>
                <a:spcPts val="0"/>
              </a:spcBef>
              <a:spcAft>
                <a:spcPts val="600"/>
              </a:spcAft>
              <a:buClr>
                <a:srgbClr val="0073AE"/>
              </a:buClr>
              <a:buNone/>
            </a:pPr>
            <a:endParaRPr lang="en-US" sz="1400" b="1" dirty="0">
              <a:solidFill>
                <a:srgbClr val="0073AE"/>
              </a:solidFill>
              <a:latin typeface="+mj-lt"/>
            </a:endParaRPr>
          </a:p>
          <a:p>
            <a:pPr marL="285750" lvl="1" indent="-285750">
              <a:spcBef>
                <a:spcPts val="600"/>
              </a:spcBef>
              <a:buClr>
                <a:srgbClr val="0073AE"/>
              </a:buClr>
              <a:buFont typeface="Wingdings" panose="05000000000000000000" pitchFamily="2" charset="2"/>
              <a:buChar char="Ø"/>
            </a:pPr>
            <a:endParaRPr lang="en-US" dirty="0">
              <a:latin typeface="+mj-lt"/>
            </a:endParaRPr>
          </a:p>
        </p:txBody>
      </p:sp>
      <p:sp>
        <p:nvSpPr>
          <p:cNvPr id="22" name="Text Placeholder 13"/>
          <p:cNvSpPr>
            <a:spLocks noGrp="1"/>
          </p:cNvSpPr>
          <p:nvPr>
            <p:ph type="body" sz="quarter" idx="4294967295"/>
          </p:nvPr>
        </p:nvSpPr>
        <p:spPr>
          <a:xfrm>
            <a:off x="5987533" y="1899940"/>
            <a:ext cx="2730500" cy="4246562"/>
          </a:xfrm>
          <a:prstGeom prst="rect">
            <a:avLst/>
          </a:prstGeom>
          <a:solidFill>
            <a:schemeClr val="accent5">
              <a:lumMod val="40000"/>
              <a:lumOff val="60000"/>
            </a:schemeClr>
          </a:solidFill>
          <a:ln>
            <a:noFill/>
          </a:ln>
        </p:spPr>
        <p:txBody>
          <a:bodyPr>
            <a:noAutofit/>
          </a:bodyPr>
          <a:lstStyle/>
          <a:p>
            <a:pPr marL="135890" lvl="1" indent="0" defTabSz="914400" eaLnBrk="1" hangingPunct="1">
              <a:spcBef>
                <a:spcPts val="0"/>
              </a:spcBef>
              <a:spcAft>
                <a:spcPts val="600"/>
              </a:spcAft>
              <a:buClr>
                <a:srgbClr val="0073AE"/>
              </a:buClr>
              <a:buNone/>
              <a:tabLst/>
            </a:pPr>
            <a:r>
              <a:rPr lang="en-US" sz="1400" b="1" dirty="0">
                <a:solidFill>
                  <a:srgbClr val="0073AE"/>
                </a:solidFill>
                <a:latin typeface="+mj-lt"/>
              </a:rPr>
              <a:t>Phase 3</a:t>
            </a:r>
          </a:p>
          <a:p>
            <a:pPr marL="571500" lvl="3" indent="-285750">
              <a:spcBef>
                <a:spcPts val="600"/>
              </a:spcBef>
              <a:spcAft>
                <a:spcPts val="600"/>
              </a:spcAft>
              <a:buClr>
                <a:srgbClr val="0073AE"/>
              </a:buClr>
              <a:buFont typeface="Wingdings" panose="05000000000000000000" pitchFamily="2" charset="2"/>
              <a:buChar char="§"/>
            </a:pPr>
            <a:r>
              <a:rPr lang="en-US" sz="1100" b="1" dirty="0">
                <a:solidFill>
                  <a:schemeClr val="tx1"/>
                </a:solidFill>
                <a:latin typeface="+mj-lt"/>
              </a:rPr>
              <a:t>Reports:</a:t>
            </a:r>
          </a:p>
          <a:p>
            <a:pPr marL="688340" lvl="2" indent="-228600" defTabSz="914400" eaLnBrk="1" hangingPunct="1">
              <a:spcBef>
                <a:spcPts val="0"/>
              </a:spcBef>
              <a:spcAft>
                <a:spcPts val="600"/>
              </a:spcAft>
              <a:buClr>
                <a:schemeClr val="bg1"/>
              </a:buClr>
              <a:buFont typeface="Wingdings" panose="05000000000000000000" pitchFamily="2" charset="2"/>
              <a:buChar char="ü"/>
              <a:tabLst/>
            </a:pPr>
            <a:r>
              <a:rPr lang="en-US" sz="1100" dirty="0">
                <a:solidFill>
                  <a:schemeClr val="tx1"/>
                </a:solidFill>
                <a:latin typeface="+mj-lt"/>
                <a:ea typeface="ＭＳ Ｐゴシック" pitchFamily="34" charset="-128"/>
              </a:rPr>
              <a:t>Decision Report</a:t>
            </a:r>
          </a:p>
          <a:p>
            <a:pPr marL="135890" lvl="1" indent="0" defTabSz="914400" eaLnBrk="1" hangingPunct="1">
              <a:spcBef>
                <a:spcPts val="0"/>
              </a:spcBef>
              <a:spcAft>
                <a:spcPts val="0"/>
              </a:spcAft>
              <a:buClr>
                <a:srgbClr val="0073AE"/>
              </a:buClr>
              <a:buNone/>
              <a:tabLst/>
            </a:pPr>
            <a:endParaRPr lang="en-US" sz="1400" b="1" dirty="0">
              <a:solidFill>
                <a:srgbClr val="0073AE"/>
              </a:solidFill>
              <a:latin typeface="+mj-lt"/>
            </a:endParaRPr>
          </a:p>
          <a:p>
            <a:pPr marL="135890" lvl="1" indent="0" defTabSz="914400" eaLnBrk="1" hangingPunct="1">
              <a:spcBef>
                <a:spcPts val="0"/>
              </a:spcBef>
              <a:spcAft>
                <a:spcPts val="0"/>
              </a:spcAft>
              <a:buClr>
                <a:srgbClr val="0073AE"/>
              </a:buClr>
              <a:buNone/>
              <a:tabLst/>
            </a:pPr>
            <a:r>
              <a:rPr lang="en-US" sz="1400" b="1" dirty="0">
                <a:solidFill>
                  <a:srgbClr val="0073AE"/>
                </a:solidFill>
                <a:latin typeface="+mj-lt"/>
              </a:rPr>
              <a:t>Phase 4</a:t>
            </a:r>
          </a:p>
          <a:p>
            <a:pPr marL="457200" lvl="3" indent="-171450">
              <a:spcBef>
                <a:spcPts val="600"/>
              </a:spcBef>
              <a:spcAft>
                <a:spcPts val="600"/>
              </a:spcAft>
              <a:buClr>
                <a:srgbClr val="0073AE"/>
              </a:buClr>
              <a:buFont typeface="Wingdings" panose="05000000000000000000" pitchFamily="2" charset="2"/>
              <a:buChar char="§"/>
            </a:pPr>
            <a:r>
              <a:rPr lang="en-US" sz="1100" b="1" dirty="0">
                <a:solidFill>
                  <a:schemeClr val="tx1"/>
                </a:solidFill>
                <a:latin typeface="+mj-lt"/>
              </a:rPr>
              <a:t>Reports:</a:t>
            </a:r>
          </a:p>
          <a:p>
            <a:pPr marL="688340" lvl="2" indent="-228600" defTabSz="914400" eaLnBrk="1" hangingPunct="1">
              <a:spcBef>
                <a:spcPts val="0"/>
              </a:spcBef>
              <a:spcAft>
                <a:spcPts val="600"/>
              </a:spcAft>
              <a:buClr>
                <a:schemeClr val="bg1"/>
              </a:buClr>
              <a:buFont typeface="Wingdings" panose="05000000000000000000" pitchFamily="2" charset="2"/>
              <a:buChar char="ü"/>
              <a:tabLst/>
            </a:pPr>
            <a:r>
              <a:rPr lang="en-US" sz="1100" dirty="0">
                <a:solidFill>
                  <a:schemeClr val="tx1"/>
                </a:solidFill>
                <a:latin typeface="+mj-lt"/>
                <a:ea typeface="ＭＳ Ｐゴシック" pitchFamily="34" charset="-128"/>
              </a:rPr>
              <a:t>Reconciliation Reporting - Validation and Sign-Off</a:t>
            </a:r>
          </a:p>
          <a:p>
            <a:pPr marL="285750" lvl="1" indent="-285750">
              <a:spcBef>
                <a:spcPts val="600"/>
              </a:spcBef>
              <a:buClr>
                <a:srgbClr val="0073AE"/>
              </a:buClr>
              <a:buFont typeface="Wingdings" panose="05000000000000000000" pitchFamily="2" charset="2"/>
              <a:buChar char="Ø"/>
            </a:pPr>
            <a:endParaRPr lang="en-US" sz="1400" dirty="0">
              <a:latin typeface="+mj-lt"/>
            </a:endParaRPr>
          </a:p>
        </p:txBody>
      </p:sp>
      <p:cxnSp>
        <p:nvCxnSpPr>
          <p:cNvPr id="3" name="Straight Connector 2"/>
          <p:cNvCxnSpPr/>
          <p:nvPr/>
        </p:nvCxnSpPr>
        <p:spPr>
          <a:xfrm>
            <a:off x="3024965" y="1905000"/>
            <a:ext cx="0" cy="4246641"/>
          </a:xfrm>
          <a:prstGeom prst="line">
            <a:avLst/>
          </a:prstGeom>
          <a:ln>
            <a:solidFill>
              <a:srgbClr val="0073AE"/>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5961413" y="1909386"/>
            <a:ext cx="0" cy="4246641"/>
          </a:xfrm>
          <a:prstGeom prst="line">
            <a:avLst/>
          </a:prstGeom>
          <a:ln>
            <a:solidFill>
              <a:srgbClr val="0073AE"/>
            </a:solidFill>
          </a:ln>
        </p:spPr>
        <p:style>
          <a:lnRef idx="1">
            <a:schemeClr val="accent1"/>
          </a:lnRef>
          <a:fillRef idx="0">
            <a:schemeClr val="accent1"/>
          </a:fillRef>
          <a:effectRef idx="0">
            <a:schemeClr val="accent1"/>
          </a:effectRef>
          <a:fontRef idx="minor">
            <a:schemeClr val="tx1"/>
          </a:fontRef>
        </p:style>
      </p:cxnSp>
      <p:sp>
        <p:nvSpPr>
          <p:cNvPr id="18" name="Rectangle 17"/>
          <p:cNvSpPr/>
          <p:nvPr/>
        </p:nvSpPr>
        <p:spPr>
          <a:xfrm>
            <a:off x="315913" y="236538"/>
            <a:ext cx="8158162" cy="461665"/>
          </a:xfrm>
          <a:prstGeom prst="rect">
            <a:avLst/>
          </a:prstGeom>
        </p:spPr>
        <p:txBody>
          <a:bodyPr wrap="square">
            <a:spAutoFit/>
          </a:bodyPr>
          <a:lstStyle/>
          <a:p>
            <a:pPr defTabSz="457200">
              <a:defRPr/>
            </a:pPr>
            <a:r>
              <a:rPr lang="en-US" sz="2400" kern="0" dirty="0">
                <a:solidFill>
                  <a:srgbClr val="0073AE"/>
                </a:solidFill>
              </a:rPr>
              <a:t>2019 Certification Enhancements - RACF</a:t>
            </a:r>
            <a:endParaRPr lang="en-US" sz="1600" dirty="0">
              <a:solidFill>
                <a:srgbClr val="0073AE"/>
              </a:solidFill>
            </a:endParaRPr>
          </a:p>
        </p:txBody>
      </p:sp>
      <p:sp>
        <p:nvSpPr>
          <p:cNvPr id="21" name="Rectangle 20"/>
          <p:cNvSpPr/>
          <p:nvPr/>
        </p:nvSpPr>
        <p:spPr>
          <a:xfrm>
            <a:off x="367048" y="729460"/>
            <a:ext cx="7334518" cy="369332"/>
          </a:xfrm>
          <a:prstGeom prst="rect">
            <a:avLst/>
          </a:prstGeom>
        </p:spPr>
        <p:txBody>
          <a:bodyPr wrap="square">
            <a:spAutoFit/>
          </a:bodyPr>
          <a:lstStyle/>
          <a:p>
            <a:pPr lvl="0" defTabSz="457200"/>
            <a:r>
              <a:rPr lang="en-US" kern="0" dirty="0">
                <a:solidFill>
                  <a:srgbClr val="A70063"/>
                </a:solidFill>
              </a:rPr>
              <a:t>Certification Campaign Phases</a:t>
            </a:r>
            <a:endParaRPr lang="en-US" dirty="0"/>
          </a:p>
        </p:txBody>
      </p:sp>
    </p:spTree>
    <p:extLst>
      <p:ext uri="{BB962C8B-B14F-4D97-AF65-F5344CB8AC3E}">
        <p14:creationId xmlns:p14="http://schemas.microsoft.com/office/powerpoint/2010/main" val="1127823281"/>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371600"/>
            <a:ext cx="8045450" cy="4962525"/>
          </a:xfrm>
        </p:spPr>
        <p:txBody>
          <a:bodyPr/>
          <a:lstStyle/>
          <a:p>
            <a:pPr>
              <a:defRPr/>
            </a:pPr>
            <a:r>
              <a:rPr lang="en-US" sz="1800" dirty="0" smtClean="0"/>
              <a:t>Decision Report Completeness and Accuracy </a:t>
            </a:r>
            <a:r>
              <a:rPr lang="en-US" sz="1600" dirty="0" smtClean="0"/>
              <a:t>/ </a:t>
            </a:r>
            <a:r>
              <a:rPr lang="en-US" sz="1800" dirty="0" smtClean="0"/>
              <a:t>Automated Revocation Decision</a:t>
            </a:r>
          </a:p>
          <a:p>
            <a:pPr lvl="1">
              <a:defRPr/>
            </a:pPr>
            <a:r>
              <a:rPr lang="en-US" sz="1600" dirty="0" smtClean="0"/>
              <a:t>See attached</a:t>
            </a:r>
          </a:p>
          <a:p>
            <a:pPr marL="190500" lvl="1" indent="0">
              <a:buNone/>
              <a:defRPr/>
            </a:pPr>
            <a:endParaRPr lang="en-US" sz="1600" dirty="0" smtClean="0"/>
          </a:p>
          <a:p>
            <a:pPr marL="190500" lvl="1" indent="0">
              <a:buNone/>
              <a:defRPr/>
            </a:pPr>
            <a:endParaRPr lang="en-US" sz="1600" dirty="0" smtClean="0"/>
          </a:p>
          <a:p>
            <a:pPr>
              <a:defRPr/>
            </a:pPr>
            <a:r>
              <a:rPr lang="en-US" sz="1800" dirty="0" smtClean="0"/>
              <a:t>Prevent Self-Certification</a:t>
            </a:r>
          </a:p>
          <a:p>
            <a:pPr lvl="1">
              <a:defRPr/>
            </a:pPr>
            <a:r>
              <a:rPr lang="en-US" sz="1500" dirty="0" smtClean="0"/>
              <a:t>Demo</a:t>
            </a:r>
          </a:p>
          <a:p>
            <a:pPr marL="190500" lvl="1" indent="0">
              <a:buFont typeface="Arial" pitchFamily="34" charset="0"/>
              <a:buNone/>
              <a:defRPr/>
            </a:pPr>
            <a:endParaRPr lang="en-US" sz="1800" dirty="0" smtClean="0"/>
          </a:p>
          <a:p>
            <a:pPr>
              <a:defRPr/>
            </a:pPr>
            <a:endParaRPr lang="en-US" sz="1800" dirty="0" smtClean="0"/>
          </a:p>
          <a:p>
            <a:pPr>
              <a:defRPr/>
            </a:pPr>
            <a:endParaRPr lang="en-US" sz="1800" dirty="0" smtClean="0"/>
          </a:p>
          <a:p>
            <a:pPr lvl="1">
              <a:defRPr/>
            </a:pPr>
            <a:endParaRPr lang="en-US" sz="1600" dirty="0" smtClean="0"/>
          </a:p>
          <a:p>
            <a:pPr>
              <a:defRPr/>
            </a:pPr>
            <a:endParaRPr lang="en-US" sz="1800" dirty="0"/>
          </a:p>
        </p:txBody>
      </p:sp>
      <p:sp>
        <p:nvSpPr>
          <p:cNvPr id="5" name="Rectangle 4"/>
          <p:cNvSpPr/>
          <p:nvPr/>
        </p:nvSpPr>
        <p:spPr>
          <a:xfrm>
            <a:off x="315913" y="236538"/>
            <a:ext cx="8158162" cy="461665"/>
          </a:xfrm>
          <a:prstGeom prst="rect">
            <a:avLst/>
          </a:prstGeom>
        </p:spPr>
        <p:txBody>
          <a:bodyPr wrap="square">
            <a:spAutoFit/>
          </a:bodyPr>
          <a:lstStyle/>
          <a:p>
            <a:pPr defTabSz="457200">
              <a:defRPr/>
            </a:pPr>
            <a:r>
              <a:rPr lang="en-US" sz="2400" kern="0" dirty="0" smtClean="0">
                <a:solidFill>
                  <a:srgbClr val="0073AE"/>
                </a:solidFill>
                <a:latin typeface="+mn-lt"/>
                <a:ea typeface="+mn-ea"/>
              </a:rPr>
              <a:t>2019 </a:t>
            </a:r>
            <a:r>
              <a:rPr lang="en-US" sz="2400" kern="0" dirty="0">
                <a:solidFill>
                  <a:srgbClr val="0073AE"/>
                </a:solidFill>
                <a:latin typeface="+mn-lt"/>
                <a:ea typeface="+mn-ea"/>
              </a:rPr>
              <a:t>Access Certification Ops: Audit </a:t>
            </a:r>
            <a:r>
              <a:rPr lang="en-US" sz="2400" kern="0" dirty="0" smtClean="0">
                <a:solidFill>
                  <a:srgbClr val="0073AE"/>
                </a:solidFill>
                <a:latin typeface="+mn-lt"/>
                <a:ea typeface="+mn-ea"/>
              </a:rPr>
              <a:t>Walkthrough</a:t>
            </a:r>
            <a:endParaRPr lang="en-US" sz="1600" dirty="0">
              <a:solidFill>
                <a:srgbClr val="0073AE"/>
              </a:solidFill>
              <a:latin typeface="+mn-lt"/>
              <a:ea typeface="+mn-ea"/>
            </a:endParaRPr>
          </a:p>
        </p:txBody>
      </p:sp>
      <p:sp>
        <p:nvSpPr>
          <p:cNvPr id="7" name="Rectangle 6"/>
          <p:cNvSpPr/>
          <p:nvPr/>
        </p:nvSpPr>
        <p:spPr>
          <a:xfrm>
            <a:off x="367048" y="729460"/>
            <a:ext cx="7334518" cy="369332"/>
          </a:xfrm>
          <a:prstGeom prst="rect">
            <a:avLst/>
          </a:prstGeom>
        </p:spPr>
        <p:txBody>
          <a:bodyPr wrap="square">
            <a:spAutoFit/>
          </a:bodyPr>
          <a:lstStyle/>
          <a:p>
            <a:pPr lvl="0" defTabSz="457200"/>
            <a:r>
              <a:rPr lang="en-US" kern="0" dirty="0" smtClean="0">
                <a:solidFill>
                  <a:srgbClr val="A70063"/>
                </a:solidFill>
              </a:rPr>
              <a:t>Automated Test</a:t>
            </a:r>
            <a:endParaRPr lang="en-US" dirty="0"/>
          </a:p>
        </p:txBody>
      </p:sp>
      <p:graphicFrame>
        <p:nvGraphicFramePr>
          <p:cNvPr id="2" name="Object 1"/>
          <p:cNvGraphicFramePr>
            <a:graphicFrameLocks noChangeAspect="1"/>
          </p:cNvGraphicFramePr>
          <p:nvPr>
            <p:extLst>
              <p:ext uri="{D42A27DB-BD31-4B8C-83A1-F6EECF244321}">
                <p14:modId xmlns:p14="http://schemas.microsoft.com/office/powerpoint/2010/main" val="2051055841"/>
              </p:ext>
            </p:extLst>
          </p:nvPr>
        </p:nvGraphicFramePr>
        <p:xfrm>
          <a:off x="2286000" y="2133600"/>
          <a:ext cx="914400" cy="771525"/>
        </p:xfrm>
        <a:graphic>
          <a:graphicData uri="http://schemas.openxmlformats.org/presentationml/2006/ole">
            <mc:AlternateContent xmlns:mc="http://schemas.openxmlformats.org/markup-compatibility/2006">
              <mc:Choice xmlns:v="urn:schemas-microsoft-com:vml" Requires="v">
                <p:oleObj spid="_x0000_s165897" name="Worksheet" showAsIcon="1" r:id="rId5" imgW="914400" imgH="771480" progId="Excel.Sheet.12">
                  <p:embed/>
                </p:oleObj>
              </mc:Choice>
              <mc:Fallback>
                <p:oleObj name="Worksheet" showAsIcon="1" r:id="rId5" imgW="914400" imgH="771480" progId="Excel.Sheet.12">
                  <p:embed/>
                  <p:pic>
                    <p:nvPicPr>
                      <p:cNvPr id="0" name=""/>
                      <p:cNvPicPr/>
                      <p:nvPr/>
                    </p:nvPicPr>
                    <p:blipFill>
                      <a:blip r:embed="rId6"/>
                      <a:stretch>
                        <a:fillRect/>
                      </a:stretch>
                    </p:blipFill>
                    <p:spPr>
                      <a:xfrm>
                        <a:off x="2286000" y="2133600"/>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83328674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2"/>
          <p:cNvSpPr txBox="1">
            <a:spLocks noChangeArrowheads="1"/>
          </p:cNvSpPr>
          <p:nvPr/>
        </p:nvSpPr>
        <p:spPr bwMode="auto">
          <a:xfrm>
            <a:off x="2944813" y="2374900"/>
            <a:ext cx="3206750" cy="1446213"/>
          </a:xfrm>
          <a:prstGeom prst="rect">
            <a:avLst/>
          </a:prstGeom>
          <a:noFill/>
          <a:ln w="50800">
            <a:solidFill>
              <a:srgbClr val="00A4E4"/>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eaLnBrk="0" hangingPunct="0">
              <a:spcBef>
                <a:spcPts val="1000"/>
              </a:spcBef>
              <a:buFont typeface="Wingdings" pitchFamily="2" charset="2"/>
              <a:buChar char="§"/>
              <a:defRPr>
                <a:solidFill>
                  <a:schemeClr val="tx2"/>
                </a:solidFill>
                <a:latin typeface="Arial" pitchFamily="34" charset="0"/>
              </a:defRPr>
            </a:lvl1pPr>
            <a:lvl2pPr marL="742950" indent="-285750" eaLnBrk="0" hangingPunct="0">
              <a:spcBef>
                <a:spcPts val="500"/>
              </a:spcBef>
              <a:buFont typeface="Arial" pitchFamily="34" charset="0"/>
              <a:buChar char="–"/>
              <a:defRPr>
                <a:solidFill>
                  <a:schemeClr val="tx2"/>
                </a:solidFill>
                <a:latin typeface="Arial" pitchFamily="34" charset="0"/>
              </a:defRPr>
            </a:lvl2pPr>
            <a:lvl3pPr marL="1143000" indent="-228600" eaLnBrk="0" hangingPunct="0">
              <a:spcBef>
                <a:spcPts val="500"/>
              </a:spcBef>
              <a:buFont typeface="Wingdings" pitchFamily="2" charset="2"/>
              <a:buChar char="§"/>
              <a:defRPr>
                <a:solidFill>
                  <a:schemeClr val="tx2"/>
                </a:solidFill>
                <a:latin typeface="Arial" pitchFamily="34" charset="0"/>
              </a:defRPr>
            </a:lvl3pPr>
            <a:lvl4pPr marL="1600200" indent="-228600" eaLnBrk="0" hangingPunct="0">
              <a:spcBef>
                <a:spcPts val="500"/>
              </a:spcBef>
              <a:buFont typeface="Arial" pitchFamily="34" charset="0"/>
              <a:buChar char="–"/>
              <a:defRPr sz="1600">
                <a:solidFill>
                  <a:schemeClr val="tx2"/>
                </a:solidFill>
                <a:latin typeface="Arial" pitchFamily="34" charset="0"/>
              </a:defRPr>
            </a:lvl4pPr>
            <a:lvl5pPr marL="2057400" indent="-228600" eaLnBrk="0" hangingPunct="0">
              <a:spcBef>
                <a:spcPts val="500"/>
              </a:spcBef>
              <a:buFont typeface="Wingdings" pitchFamily="2" charset="2"/>
              <a:buChar char="§"/>
              <a:defRPr sz="1600">
                <a:solidFill>
                  <a:schemeClr val="tx2"/>
                </a:solidFill>
                <a:latin typeface="Arial" pitchFamily="34" charset="0"/>
              </a:defRPr>
            </a:lvl5pPr>
            <a:lvl6pPr marL="2514600" indent="-228600" eaLnBrk="0" fontAlgn="base" hangingPunct="0">
              <a:spcBef>
                <a:spcPts val="500"/>
              </a:spcBef>
              <a:spcAft>
                <a:spcPct val="0"/>
              </a:spcAft>
              <a:buFont typeface="Wingdings" pitchFamily="2" charset="2"/>
              <a:buChar char="§"/>
              <a:defRPr sz="1600">
                <a:solidFill>
                  <a:schemeClr val="tx2"/>
                </a:solidFill>
                <a:latin typeface="Arial" pitchFamily="34" charset="0"/>
              </a:defRPr>
            </a:lvl6pPr>
            <a:lvl7pPr marL="2971800" indent="-228600" eaLnBrk="0" fontAlgn="base" hangingPunct="0">
              <a:spcBef>
                <a:spcPts val="500"/>
              </a:spcBef>
              <a:spcAft>
                <a:spcPct val="0"/>
              </a:spcAft>
              <a:buFont typeface="Wingdings" pitchFamily="2" charset="2"/>
              <a:buChar char="§"/>
              <a:defRPr sz="1600">
                <a:solidFill>
                  <a:schemeClr val="tx2"/>
                </a:solidFill>
                <a:latin typeface="Arial" pitchFamily="34" charset="0"/>
              </a:defRPr>
            </a:lvl7pPr>
            <a:lvl8pPr marL="3429000" indent="-228600" eaLnBrk="0" fontAlgn="base" hangingPunct="0">
              <a:spcBef>
                <a:spcPts val="500"/>
              </a:spcBef>
              <a:spcAft>
                <a:spcPct val="0"/>
              </a:spcAft>
              <a:buFont typeface="Wingdings" pitchFamily="2" charset="2"/>
              <a:buChar char="§"/>
              <a:defRPr sz="1600">
                <a:solidFill>
                  <a:schemeClr val="tx2"/>
                </a:solidFill>
                <a:latin typeface="Arial" pitchFamily="34" charset="0"/>
              </a:defRPr>
            </a:lvl8pPr>
            <a:lvl9pPr marL="3886200" indent="-228600" eaLnBrk="0" fontAlgn="base" hangingPunct="0">
              <a:spcBef>
                <a:spcPts val="500"/>
              </a:spcBef>
              <a:spcAft>
                <a:spcPct val="0"/>
              </a:spcAft>
              <a:buFont typeface="Wingdings" pitchFamily="2" charset="2"/>
              <a:buChar char="§"/>
              <a:defRPr sz="1600">
                <a:solidFill>
                  <a:schemeClr val="tx2"/>
                </a:solidFill>
                <a:latin typeface="Arial" pitchFamily="34" charset="0"/>
              </a:defRPr>
            </a:lvl9pPr>
          </a:lstStyle>
          <a:p>
            <a:pPr algn="ctr" eaLnBrk="1" hangingPunct="1">
              <a:spcBef>
                <a:spcPct val="0"/>
              </a:spcBef>
              <a:buFontTx/>
              <a:buNone/>
            </a:pPr>
            <a:r>
              <a:rPr lang="en-US" altLang="en-US" sz="8800" dirty="0">
                <a:solidFill>
                  <a:srgbClr val="333333"/>
                </a:solidFill>
                <a:cs typeface="Arial" pitchFamily="34" charset="0"/>
              </a:rPr>
              <a:t>Q&amp;A</a:t>
            </a:r>
          </a:p>
        </p:txBody>
      </p:sp>
    </p:spTree>
    <p:extLst>
      <p:ext uri="{BB962C8B-B14F-4D97-AF65-F5344CB8AC3E}">
        <p14:creationId xmlns:p14="http://schemas.microsoft.com/office/powerpoint/2010/main" val="2683791477"/>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 y="3"/>
            <a:ext cx="9144000" cy="2755624"/>
          </a:xfrm>
          <a:prstGeom prst="rect">
            <a:avLst/>
          </a:prstGeom>
        </p:spPr>
      </p:pic>
      <p:sp>
        <p:nvSpPr>
          <p:cNvPr id="2" name="Title 1"/>
          <p:cNvSpPr>
            <a:spLocks noGrp="1"/>
          </p:cNvSpPr>
          <p:nvPr>
            <p:ph type="ctrTitle"/>
          </p:nvPr>
        </p:nvSpPr>
        <p:spPr/>
        <p:txBody>
          <a:bodyPr/>
          <a:lstStyle/>
          <a:p>
            <a:r>
              <a:rPr lang="en-IN" dirty="0">
                <a:latin typeface="Arial" pitchFamily="34" charset="0"/>
                <a:ea typeface="ＭＳ Ｐゴシック" pitchFamily="34" charset="-128"/>
                <a:cs typeface="Arial"/>
              </a:rPr>
              <a:t>Identity &amp; Access Management (IAM)</a:t>
            </a:r>
            <a:endParaRPr lang="en-US" dirty="0"/>
          </a:p>
        </p:txBody>
      </p:sp>
      <p:sp>
        <p:nvSpPr>
          <p:cNvPr id="3" name="Subtitle 2"/>
          <p:cNvSpPr>
            <a:spLocks noGrp="1"/>
          </p:cNvSpPr>
          <p:nvPr>
            <p:ph type="subTitle" idx="1"/>
          </p:nvPr>
        </p:nvSpPr>
        <p:spPr/>
        <p:txBody>
          <a:bodyPr>
            <a:noAutofit/>
          </a:bodyPr>
          <a:lstStyle/>
          <a:p>
            <a:r>
              <a:rPr lang="en-US" dirty="0" smtClean="0"/>
              <a:t>Access Certification Ops Walkthrough</a:t>
            </a:r>
          </a:p>
          <a:p>
            <a:r>
              <a:rPr lang="en-US" dirty="0" smtClean="0"/>
              <a:t>May 29, 2019</a:t>
            </a:r>
          </a:p>
        </p:txBody>
      </p:sp>
    </p:spTree>
    <p:custDataLst>
      <p:tags r:id="rId1"/>
    </p:custDataLst>
    <p:extLst>
      <p:ext uri="{BB962C8B-B14F-4D97-AF65-F5344CB8AC3E}">
        <p14:creationId xmlns:p14="http://schemas.microsoft.com/office/powerpoint/2010/main" val="3094864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8625" y="950913"/>
            <a:ext cx="8045450" cy="307975"/>
          </a:xfrm>
        </p:spPr>
        <p:txBody>
          <a:bodyPr/>
          <a:lstStyle/>
          <a:p>
            <a:pPr>
              <a:defRPr/>
            </a:pPr>
            <a:r>
              <a:rPr lang="en-US" dirty="0" smtClean="0">
                <a:solidFill>
                  <a:srgbClr val="A70063"/>
                </a:solidFill>
                <a:latin typeface="+mn-lt"/>
              </a:rPr>
              <a:t>Session Overview</a:t>
            </a:r>
            <a:endParaRPr lang="en-US" dirty="0">
              <a:solidFill>
                <a:srgbClr val="A70063"/>
              </a:solidFill>
              <a:latin typeface="+mn-lt"/>
            </a:endParaRPr>
          </a:p>
        </p:txBody>
      </p:sp>
      <p:sp>
        <p:nvSpPr>
          <p:cNvPr id="3" name="Content Placeholder 2"/>
          <p:cNvSpPr>
            <a:spLocks noGrp="1"/>
          </p:cNvSpPr>
          <p:nvPr>
            <p:ph idx="1"/>
          </p:nvPr>
        </p:nvSpPr>
        <p:spPr>
          <a:xfrm>
            <a:off x="533400" y="1371600"/>
            <a:ext cx="8045450" cy="4962525"/>
          </a:xfrm>
        </p:spPr>
        <p:txBody>
          <a:bodyPr/>
          <a:lstStyle/>
          <a:p>
            <a:pPr>
              <a:defRPr/>
            </a:pPr>
            <a:r>
              <a:rPr lang="en-US" sz="1800" dirty="0" smtClean="0"/>
              <a:t>Objective</a:t>
            </a:r>
            <a:r>
              <a:rPr lang="en-US" sz="1800" b="1" dirty="0" smtClean="0"/>
              <a:t>: </a:t>
            </a:r>
            <a:r>
              <a:rPr lang="en-US" sz="1800" dirty="0" smtClean="0"/>
              <a:t>To educate our audit </a:t>
            </a:r>
            <a:r>
              <a:rPr lang="en-US" sz="1800" dirty="0"/>
              <a:t>p</a:t>
            </a:r>
            <a:r>
              <a:rPr lang="en-US" sz="1800" dirty="0" smtClean="0"/>
              <a:t>artners on the 2019 IAM Access Certification process changes. </a:t>
            </a:r>
            <a:endParaRPr lang="en-US" sz="1800" b="1" dirty="0" smtClean="0"/>
          </a:p>
          <a:p>
            <a:pPr>
              <a:defRPr/>
            </a:pPr>
            <a:r>
              <a:rPr lang="en-US" sz="1700" dirty="0" smtClean="0"/>
              <a:t>Agenda:</a:t>
            </a:r>
          </a:p>
          <a:p>
            <a:pPr lvl="1">
              <a:defRPr/>
            </a:pPr>
            <a:r>
              <a:rPr lang="en-US" sz="1700" dirty="0" smtClean="0"/>
              <a:t>Campaign Scope</a:t>
            </a:r>
          </a:p>
          <a:p>
            <a:pPr lvl="1">
              <a:defRPr/>
            </a:pPr>
            <a:r>
              <a:rPr lang="en-US" sz="1700" dirty="0" smtClean="0"/>
              <a:t>Training </a:t>
            </a:r>
          </a:p>
          <a:p>
            <a:pPr lvl="1">
              <a:defRPr/>
            </a:pPr>
            <a:r>
              <a:rPr lang="en-US" sz="1700" dirty="0" smtClean="0">
                <a:solidFill>
                  <a:schemeClr val="tx1"/>
                </a:solidFill>
              </a:rPr>
              <a:t>Walkthrough the Process Document</a:t>
            </a:r>
          </a:p>
          <a:p>
            <a:pPr lvl="1">
              <a:defRPr/>
            </a:pPr>
            <a:r>
              <a:rPr lang="en-US" sz="1700" dirty="0" smtClean="0">
                <a:solidFill>
                  <a:schemeClr val="tx1"/>
                </a:solidFill>
              </a:rPr>
              <a:t>Certification Results &amp; Artifact Packages</a:t>
            </a:r>
          </a:p>
          <a:p>
            <a:pPr lvl="1">
              <a:defRPr/>
            </a:pPr>
            <a:r>
              <a:rPr lang="en-US" sz="1700" dirty="0" smtClean="0"/>
              <a:t>Certification </a:t>
            </a:r>
            <a:r>
              <a:rPr lang="en-US" sz="1700" dirty="0"/>
              <a:t>Changes &amp; </a:t>
            </a:r>
            <a:r>
              <a:rPr lang="en-US" sz="1700" dirty="0" smtClean="0"/>
              <a:t>Enhancements</a:t>
            </a:r>
          </a:p>
          <a:p>
            <a:pPr lvl="1">
              <a:defRPr/>
            </a:pPr>
            <a:r>
              <a:rPr lang="en-US" sz="1700" dirty="0"/>
              <a:t>Automated Test</a:t>
            </a:r>
          </a:p>
          <a:p>
            <a:pPr lvl="1">
              <a:defRPr/>
            </a:pPr>
            <a:r>
              <a:rPr lang="en-US" sz="1700" dirty="0" smtClean="0"/>
              <a:t>Q &amp; A</a:t>
            </a:r>
          </a:p>
          <a:p>
            <a:pPr marL="190500" lvl="1" indent="0">
              <a:buFont typeface="Arial" pitchFamily="34" charset="0"/>
              <a:buNone/>
              <a:defRPr/>
            </a:pPr>
            <a:endParaRPr lang="en-US" sz="1800" dirty="0" smtClean="0"/>
          </a:p>
          <a:p>
            <a:pPr>
              <a:defRPr/>
            </a:pPr>
            <a:endParaRPr lang="en-US" sz="1800" dirty="0" smtClean="0"/>
          </a:p>
          <a:p>
            <a:pPr>
              <a:defRPr/>
            </a:pPr>
            <a:endParaRPr lang="en-US" sz="1800" dirty="0" smtClean="0"/>
          </a:p>
          <a:p>
            <a:pPr lvl="1">
              <a:defRPr/>
            </a:pPr>
            <a:endParaRPr lang="en-US" sz="1600" dirty="0" smtClean="0"/>
          </a:p>
          <a:p>
            <a:pPr>
              <a:defRPr/>
            </a:pPr>
            <a:endParaRPr lang="en-US" sz="1800" dirty="0"/>
          </a:p>
        </p:txBody>
      </p:sp>
      <p:pic>
        <p:nvPicPr>
          <p:cNvPr id="157700"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442075" y="2735263"/>
            <a:ext cx="2032000" cy="171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p:nvSpPr>
        <p:spPr>
          <a:xfrm>
            <a:off x="315913" y="236538"/>
            <a:ext cx="8158162" cy="461665"/>
          </a:xfrm>
          <a:prstGeom prst="rect">
            <a:avLst/>
          </a:prstGeom>
        </p:spPr>
        <p:txBody>
          <a:bodyPr wrap="square">
            <a:spAutoFit/>
          </a:bodyPr>
          <a:lstStyle/>
          <a:p>
            <a:pPr defTabSz="457200">
              <a:defRPr/>
            </a:pPr>
            <a:r>
              <a:rPr lang="en-US" sz="2400" kern="0" dirty="0" smtClean="0">
                <a:solidFill>
                  <a:srgbClr val="0073AE"/>
                </a:solidFill>
                <a:latin typeface="+mn-lt"/>
                <a:ea typeface="+mn-ea"/>
              </a:rPr>
              <a:t>2019 </a:t>
            </a:r>
            <a:r>
              <a:rPr lang="en-US" sz="2400" kern="0" dirty="0">
                <a:solidFill>
                  <a:srgbClr val="0073AE"/>
                </a:solidFill>
                <a:latin typeface="+mn-lt"/>
                <a:ea typeface="+mn-ea"/>
              </a:rPr>
              <a:t>Access Certification Ops: Audit </a:t>
            </a:r>
            <a:r>
              <a:rPr lang="en-US" sz="2400" kern="0" dirty="0" smtClean="0">
                <a:solidFill>
                  <a:srgbClr val="0073AE"/>
                </a:solidFill>
                <a:latin typeface="+mn-lt"/>
                <a:ea typeface="+mn-ea"/>
              </a:rPr>
              <a:t>Walkthrough</a:t>
            </a:r>
            <a:endParaRPr lang="en-US" sz="1600" dirty="0">
              <a:solidFill>
                <a:srgbClr val="0073AE"/>
              </a:solidFill>
              <a:latin typeface="+mn-lt"/>
              <a:ea typeface="+mn-ea"/>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552450" y="1185863"/>
            <a:ext cx="7277100" cy="2147887"/>
          </a:xfrm>
          <a:prstGeom prst="rect">
            <a:avLst/>
          </a:prstGeom>
          <a:noFill/>
        </p:spPr>
        <p:txBody>
          <a:bodyPr/>
          <a:lstStyle/>
          <a:p>
            <a:pPr fontAlgn="auto">
              <a:spcBef>
                <a:spcPts val="0"/>
              </a:spcBef>
              <a:spcAft>
                <a:spcPts val="0"/>
              </a:spcAft>
              <a:defRPr/>
            </a:pPr>
            <a:endParaRPr lang="en-US" sz="800" dirty="0">
              <a:solidFill>
                <a:srgbClr val="000000"/>
              </a:solidFill>
              <a:latin typeface="Arial"/>
              <a:ea typeface="ＭＳ Ｐゴシック"/>
            </a:endParaRPr>
          </a:p>
          <a:p>
            <a:pPr marL="742950" lvl="1" indent="-285750" fontAlgn="auto">
              <a:spcBef>
                <a:spcPts val="0"/>
              </a:spcBef>
              <a:spcAft>
                <a:spcPts val="600"/>
              </a:spcAft>
              <a:buFont typeface="Arial" panose="020B0604020202020204" pitchFamily="34" charset="0"/>
              <a:buChar char="•"/>
              <a:defRPr/>
            </a:pPr>
            <a:r>
              <a:rPr lang="en-US" sz="2000" b="1" dirty="0">
                <a:solidFill>
                  <a:srgbClr val="000000"/>
                </a:solidFill>
                <a:latin typeface="Arial"/>
                <a:ea typeface="ＭＳ Ｐゴシック"/>
              </a:rPr>
              <a:t>Certifications </a:t>
            </a:r>
            <a:r>
              <a:rPr lang="en-US" sz="2000" dirty="0">
                <a:solidFill>
                  <a:srgbClr val="000000"/>
                </a:solidFill>
                <a:latin typeface="Arial"/>
                <a:ea typeface="ＭＳ Ｐゴシック"/>
              </a:rPr>
              <a:t>will be launched on a </a:t>
            </a:r>
            <a:r>
              <a:rPr lang="en-US" sz="2000" dirty="0">
                <a:solidFill>
                  <a:srgbClr val="5F5F5F">
                    <a:lumMod val="50000"/>
                  </a:srgbClr>
                </a:solidFill>
                <a:latin typeface="Arial"/>
                <a:ea typeface="ＭＳ Ｐゴシック"/>
              </a:rPr>
              <a:t>quarterly basis and consist of </a:t>
            </a:r>
            <a:r>
              <a:rPr lang="en-US" sz="2000" dirty="0" smtClean="0">
                <a:solidFill>
                  <a:srgbClr val="5F5F5F">
                    <a:lumMod val="50000"/>
                  </a:srgbClr>
                </a:solidFill>
                <a:latin typeface="Arial"/>
                <a:ea typeface="ＭＳ Ｐゴシック"/>
              </a:rPr>
              <a:t>applications </a:t>
            </a:r>
            <a:r>
              <a:rPr lang="en-US" sz="2000" dirty="0">
                <a:solidFill>
                  <a:srgbClr val="5F5F5F">
                    <a:lumMod val="50000"/>
                  </a:srgbClr>
                </a:solidFill>
                <a:latin typeface="Arial"/>
                <a:ea typeface="ＭＳ Ｐゴシック"/>
              </a:rPr>
              <a:t>with compliance sensitivity:  SOX, SSAE16, </a:t>
            </a:r>
            <a:r>
              <a:rPr lang="en-US" sz="2000" dirty="0" smtClean="0">
                <a:solidFill>
                  <a:srgbClr val="5F5F5F">
                    <a:lumMod val="50000"/>
                  </a:srgbClr>
                </a:solidFill>
                <a:latin typeface="Arial"/>
                <a:ea typeface="ＭＳ Ｐゴシック"/>
              </a:rPr>
              <a:t>and NYDFS</a:t>
            </a:r>
          </a:p>
          <a:p>
            <a:pPr marL="742950" lvl="1" indent="-285750" fontAlgn="auto">
              <a:spcBef>
                <a:spcPts val="0"/>
              </a:spcBef>
              <a:spcAft>
                <a:spcPts val="600"/>
              </a:spcAft>
              <a:buFont typeface="Arial" panose="020B0604020202020204" pitchFamily="34" charset="0"/>
              <a:buChar char="•"/>
              <a:defRPr/>
            </a:pPr>
            <a:r>
              <a:rPr lang="en-US" sz="2000" b="1" dirty="0" smtClean="0">
                <a:latin typeface="Arial"/>
                <a:ea typeface="ＭＳ Ｐゴシック"/>
              </a:rPr>
              <a:t>Approximately 706 </a:t>
            </a:r>
            <a:r>
              <a:rPr lang="en-US" sz="2000" b="1" dirty="0">
                <a:latin typeface="Arial"/>
                <a:ea typeface="ＭＳ Ｐゴシック"/>
              </a:rPr>
              <a:t>applications </a:t>
            </a:r>
            <a:r>
              <a:rPr lang="en-US" sz="2000" dirty="0">
                <a:latin typeface="Arial"/>
                <a:ea typeface="ＭＳ Ｐゴシック"/>
              </a:rPr>
              <a:t>in scope for </a:t>
            </a:r>
            <a:r>
              <a:rPr lang="en-US" sz="2000" dirty="0" smtClean="0">
                <a:latin typeface="Arial"/>
                <a:ea typeface="ＭＳ Ｐゴシック"/>
              </a:rPr>
              <a:t>2019 </a:t>
            </a:r>
            <a:r>
              <a:rPr lang="en-US" sz="2000" dirty="0">
                <a:latin typeface="Arial"/>
                <a:ea typeface="ＭＳ Ｐゴシック"/>
              </a:rPr>
              <a:t>as of </a:t>
            </a:r>
            <a:r>
              <a:rPr lang="en-US" sz="2000" dirty="0" smtClean="0">
                <a:latin typeface="Arial"/>
                <a:ea typeface="ＭＳ Ｐゴシック"/>
              </a:rPr>
              <a:t>5/22/19.  </a:t>
            </a:r>
            <a:r>
              <a:rPr lang="en-US" sz="2000" b="1" u="sng" dirty="0">
                <a:latin typeface="Arial"/>
                <a:ea typeface="ＭＳ Ｐゴシック"/>
              </a:rPr>
              <a:t>Note</a:t>
            </a:r>
            <a:r>
              <a:rPr lang="en-US" sz="2000" b="1" dirty="0">
                <a:latin typeface="Arial"/>
                <a:ea typeface="ＭＳ Ｐゴシック"/>
              </a:rPr>
              <a:t>:</a:t>
            </a:r>
            <a:r>
              <a:rPr lang="en-US" sz="2000" dirty="0">
                <a:latin typeface="Arial"/>
                <a:ea typeface="ＭＳ Ｐゴシック"/>
              </a:rPr>
              <a:t> Scope is subject to change</a:t>
            </a:r>
            <a:r>
              <a:rPr lang="en-US" sz="2000" dirty="0" smtClean="0">
                <a:latin typeface="Arial"/>
                <a:ea typeface="ＭＳ Ｐゴシック"/>
              </a:rPr>
              <a:t>.</a:t>
            </a:r>
          </a:p>
        </p:txBody>
      </p:sp>
      <p:sp>
        <p:nvSpPr>
          <p:cNvPr id="10" name="TextBox 9"/>
          <p:cNvSpPr txBox="1"/>
          <p:nvPr/>
        </p:nvSpPr>
        <p:spPr>
          <a:xfrm>
            <a:off x="609600" y="3962401"/>
            <a:ext cx="7162800" cy="1295399"/>
          </a:xfrm>
          <a:prstGeom prst="rect">
            <a:avLst/>
          </a:prstGeom>
          <a:noFill/>
        </p:spPr>
        <p:txBody>
          <a:bodyPr/>
          <a:lstStyle/>
          <a:p>
            <a:pPr marL="742950" lvl="1" indent="-285750" fontAlgn="auto">
              <a:spcBef>
                <a:spcPts val="0"/>
              </a:spcBef>
              <a:spcAft>
                <a:spcPts val="0"/>
              </a:spcAft>
              <a:buFont typeface="Arial" panose="020B0604020202020204" pitchFamily="34" charset="0"/>
              <a:buChar char="•"/>
              <a:defRPr/>
            </a:pPr>
            <a:r>
              <a:rPr lang="en-US" sz="2000" dirty="0" smtClean="0">
                <a:latin typeface="Arial"/>
                <a:ea typeface="ＭＳ Ｐゴシック"/>
              </a:rPr>
              <a:t>Annual </a:t>
            </a:r>
            <a:r>
              <a:rPr lang="en-US" sz="2000" dirty="0">
                <a:latin typeface="Arial"/>
                <a:ea typeface="ＭＳ Ｐゴシック"/>
              </a:rPr>
              <a:t>Access SailPoint Certification calendar activities and time frames performed within each quarter.  </a:t>
            </a:r>
            <a:r>
              <a:rPr lang="en-US" sz="2000" b="1" u="sng" dirty="0">
                <a:latin typeface="Arial"/>
                <a:ea typeface="ＭＳ Ｐゴシック"/>
              </a:rPr>
              <a:t>Note</a:t>
            </a:r>
            <a:r>
              <a:rPr lang="en-US" sz="2000" dirty="0">
                <a:latin typeface="Arial"/>
                <a:ea typeface="ＭＳ Ｐゴシック"/>
              </a:rPr>
              <a:t>: Dates are subject to change.</a:t>
            </a:r>
          </a:p>
        </p:txBody>
      </p:sp>
      <p:sp>
        <p:nvSpPr>
          <p:cNvPr id="7" name="Rectangle 6"/>
          <p:cNvSpPr/>
          <p:nvPr/>
        </p:nvSpPr>
        <p:spPr>
          <a:xfrm>
            <a:off x="315913" y="236538"/>
            <a:ext cx="8158162" cy="461665"/>
          </a:xfrm>
          <a:prstGeom prst="rect">
            <a:avLst/>
          </a:prstGeom>
        </p:spPr>
        <p:txBody>
          <a:bodyPr wrap="square">
            <a:spAutoFit/>
          </a:bodyPr>
          <a:lstStyle/>
          <a:p>
            <a:pPr defTabSz="457200">
              <a:defRPr/>
            </a:pPr>
            <a:r>
              <a:rPr lang="en-US" sz="2400" kern="0" dirty="0" smtClean="0">
                <a:solidFill>
                  <a:srgbClr val="0073AE"/>
                </a:solidFill>
                <a:latin typeface="+mn-lt"/>
                <a:ea typeface="+mn-ea"/>
              </a:rPr>
              <a:t>2019 </a:t>
            </a:r>
            <a:r>
              <a:rPr lang="en-US" sz="2400" kern="0" dirty="0">
                <a:solidFill>
                  <a:srgbClr val="0073AE"/>
                </a:solidFill>
                <a:latin typeface="+mn-lt"/>
                <a:ea typeface="+mn-ea"/>
              </a:rPr>
              <a:t>Access Certification Ops: Audit </a:t>
            </a:r>
            <a:r>
              <a:rPr lang="en-US" sz="2400" kern="0" dirty="0" smtClean="0">
                <a:solidFill>
                  <a:srgbClr val="0073AE"/>
                </a:solidFill>
                <a:latin typeface="+mn-lt"/>
                <a:ea typeface="+mn-ea"/>
              </a:rPr>
              <a:t>Walkthrough</a:t>
            </a:r>
            <a:endParaRPr lang="en-US" sz="1600" dirty="0">
              <a:solidFill>
                <a:srgbClr val="0073AE"/>
              </a:solidFill>
              <a:latin typeface="+mn-lt"/>
              <a:ea typeface="+mn-ea"/>
            </a:endParaRPr>
          </a:p>
        </p:txBody>
      </p:sp>
      <p:sp>
        <p:nvSpPr>
          <p:cNvPr id="8" name="Title 1"/>
          <p:cNvSpPr>
            <a:spLocks noGrp="1"/>
          </p:cNvSpPr>
          <p:nvPr>
            <p:ph type="title"/>
          </p:nvPr>
        </p:nvSpPr>
        <p:spPr>
          <a:xfrm>
            <a:off x="428625" y="950913"/>
            <a:ext cx="8045450" cy="307975"/>
          </a:xfrm>
        </p:spPr>
        <p:txBody>
          <a:bodyPr/>
          <a:lstStyle/>
          <a:p>
            <a:pPr fontAlgn="auto">
              <a:spcBef>
                <a:spcPts val="0"/>
              </a:spcBef>
              <a:spcAft>
                <a:spcPts val="0"/>
              </a:spcAft>
              <a:defRPr/>
            </a:pPr>
            <a:r>
              <a:rPr lang="en-US" dirty="0" smtClean="0">
                <a:solidFill>
                  <a:srgbClr val="A70063"/>
                </a:solidFill>
              </a:rPr>
              <a:t>2019 </a:t>
            </a:r>
            <a:r>
              <a:rPr lang="en-US" dirty="0">
                <a:solidFill>
                  <a:srgbClr val="A70063"/>
                </a:solidFill>
              </a:rPr>
              <a:t>- SailPoint Campaign Scope </a:t>
            </a:r>
          </a:p>
        </p:txBody>
      </p:sp>
      <p:sp>
        <p:nvSpPr>
          <p:cNvPr id="11" name="Title 1"/>
          <p:cNvSpPr txBox="1">
            <a:spLocks/>
          </p:cNvSpPr>
          <p:nvPr/>
        </p:nvSpPr>
        <p:spPr bwMode="black">
          <a:xfrm>
            <a:off x="427165" y="3578225"/>
            <a:ext cx="8045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b" anchorCtr="0" compatLnSpc="1">
            <a:prstTxWarp prst="textNoShape">
              <a:avLst/>
            </a:prstTxWarp>
          </a:bodyPr>
          <a:lstStyle>
            <a:lvl1pPr algn="l" defTabSz="457200" rtl="0" eaLnBrk="0" fontAlgn="base" hangingPunct="0">
              <a:spcBef>
                <a:spcPct val="0"/>
              </a:spcBef>
              <a:spcAft>
                <a:spcPct val="0"/>
              </a:spcAft>
              <a:defRPr sz="2000">
                <a:solidFill>
                  <a:schemeClr val="accent1"/>
                </a:solidFill>
                <a:latin typeface="+mj-lt"/>
                <a:ea typeface="+mj-ea"/>
                <a:cs typeface="+mj-cs"/>
              </a:defRPr>
            </a:lvl1pPr>
            <a:lvl2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2pPr>
            <a:lvl3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3pPr>
            <a:lvl4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4pPr>
            <a:lvl5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5pPr>
            <a:lvl6pPr marL="4572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6pPr>
            <a:lvl7pPr marL="9144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7pPr>
            <a:lvl8pPr marL="13716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8pPr>
            <a:lvl9pPr marL="18288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9pPr>
          </a:lstStyle>
          <a:p>
            <a:pPr fontAlgn="auto">
              <a:spcBef>
                <a:spcPts val="0"/>
              </a:spcBef>
              <a:spcAft>
                <a:spcPts val="0"/>
              </a:spcAft>
              <a:defRPr/>
            </a:pPr>
            <a:r>
              <a:rPr lang="en-US" kern="0" dirty="0" smtClean="0">
                <a:solidFill>
                  <a:srgbClr val="A70063"/>
                </a:solidFill>
              </a:rPr>
              <a:t>2019 </a:t>
            </a:r>
            <a:r>
              <a:rPr lang="en-US" kern="0" dirty="0">
                <a:solidFill>
                  <a:srgbClr val="A70063"/>
                </a:solidFill>
              </a:rPr>
              <a:t>- </a:t>
            </a:r>
            <a:r>
              <a:rPr lang="en-US" kern="0" dirty="0" smtClean="0">
                <a:solidFill>
                  <a:srgbClr val="A70063"/>
                </a:solidFill>
              </a:rPr>
              <a:t>Target </a:t>
            </a:r>
            <a:r>
              <a:rPr lang="en-US" kern="0" dirty="0">
                <a:solidFill>
                  <a:srgbClr val="A70063"/>
                </a:solidFill>
              </a:rPr>
              <a:t>SailPoint Campaign </a:t>
            </a:r>
            <a:r>
              <a:rPr lang="en-US" kern="0" dirty="0" smtClean="0">
                <a:solidFill>
                  <a:srgbClr val="A70063"/>
                </a:solidFill>
              </a:rPr>
              <a:t>Calendar</a:t>
            </a:r>
            <a:endParaRPr lang="en-US" kern="0" dirty="0">
              <a:solidFill>
                <a:srgbClr val="A70063"/>
              </a:solidFill>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794062817"/>
              </p:ext>
            </p:extLst>
          </p:nvPr>
        </p:nvGraphicFramePr>
        <p:xfrm>
          <a:off x="7550194" y="4114800"/>
          <a:ext cx="914400" cy="771525"/>
        </p:xfrm>
        <a:graphic>
          <a:graphicData uri="http://schemas.openxmlformats.org/presentationml/2006/ole">
            <mc:AlternateContent xmlns:mc="http://schemas.openxmlformats.org/markup-compatibility/2006">
              <mc:Choice xmlns:v="urn:schemas-microsoft-com:vml" Requires="v">
                <p:oleObj spid="_x0000_s162910" name="Worksheet" showAsIcon="1" r:id="rId5" imgW="914400" imgH="771480" progId="Excel.Sheet.12">
                  <p:embed/>
                </p:oleObj>
              </mc:Choice>
              <mc:Fallback>
                <p:oleObj name="Worksheet" showAsIcon="1" r:id="rId5" imgW="914400" imgH="771480" progId="Excel.Sheet.12">
                  <p:embed/>
                  <p:pic>
                    <p:nvPicPr>
                      <p:cNvPr id="0" name=""/>
                      <p:cNvPicPr/>
                      <p:nvPr/>
                    </p:nvPicPr>
                    <p:blipFill>
                      <a:blip r:embed="rId6"/>
                      <a:stretch>
                        <a:fillRect/>
                      </a:stretch>
                    </p:blipFill>
                    <p:spPr>
                      <a:xfrm>
                        <a:off x="7550194" y="4114800"/>
                        <a:ext cx="914400" cy="771525"/>
                      </a:xfrm>
                      <a:prstGeom prst="rect">
                        <a:avLst/>
                      </a:prstGeom>
                    </p:spPr>
                  </p:pic>
                </p:oleObj>
              </mc:Fallback>
            </mc:AlternateContent>
          </a:graphicData>
        </a:graphic>
      </p:graphicFrame>
      <p:graphicFrame>
        <p:nvGraphicFramePr>
          <p:cNvPr id="2" name="Object 1"/>
          <p:cNvGraphicFramePr>
            <a:graphicFrameLocks noChangeAspect="1"/>
          </p:cNvGraphicFramePr>
          <p:nvPr>
            <p:extLst>
              <p:ext uri="{D42A27DB-BD31-4B8C-83A1-F6EECF244321}">
                <p14:modId xmlns:p14="http://schemas.microsoft.com/office/powerpoint/2010/main" val="2892570561"/>
              </p:ext>
            </p:extLst>
          </p:nvPr>
        </p:nvGraphicFramePr>
        <p:xfrm>
          <a:off x="7558215" y="2806700"/>
          <a:ext cx="914400" cy="771525"/>
        </p:xfrm>
        <a:graphic>
          <a:graphicData uri="http://schemas.openxmlformats.org/presentationml/2006/ole">
            <mc:AlternateContent xmlns:mc="http://schemas.openxmlformats.org/markup-compatibility/2006">
              <mc:Choice xmlns:v="urn:schemas-microsoft-com:vml" Requires="v">
                <p:oleObj spid="_x0000_s162911" name="Worksheet" showAsIcon="1" r:id="rId8" imgW="914400" imgH="771480" progId="Excel.Sheet.12">
                  <p:embed/>
                </p:oleObj>
              </mc:Choice>
              <mc:Fallback>
                <p:oleObj name="Worksheet" showAsIcon="1" r:id="rId8" imgW="914400" imgH="771480" progId="Excel.Sheet.12">
                  <p:embed/>
                  <p:pic>
                    <p:nvPicPr>
                      <p:cNvPr id="0" name=""/>
                      <p:cNvPicPr/>
                      <p:nvPr/>
                    </p:nvPicPr>
                    <p:blipFill>
                      <a:blip r:embed="rId9"/>
                      <a:stretch>
                        <a:fillRect/>
                      </a:stretch>
                    </p:blipFill>
                    <p:spPr>
                      <a:xfrm>
                        <a:off x="7558215" y="2806700"/>
                        <a:ext cx="914400" cy="77152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95400"/>
            <a:ext cx="8274050" cy="5032375"/>
          </a:xfrm>
        </p:spPr>
        <p:txBody>
          <a:bodyPr/>
          <a:lstStyle/>
          <a:p>
            <a:pPr>
              <a:defRPr/>
            </a:pPr>
            <a:r>
              <a:rPr lang="en-US" sz="1800" b="1" dirty="0" smtClean="0"/>
              <a:t>Training Session:</a:t>
            </a:r>
          </a:p>
          <a:p>
            <a:pPr lvl="1">
              <a:defRPr/>
            </a:pPr>
            <a:r>
              <a:rPr lang="en-US" sz="1800" dirty="0" smtClean="0"/>
              <a:t>Preview sessions for Application Owners’ Certification Administrators</a:t>
            </a:r>
          </a:p>
          <a:p>
            <a:pPr lvl="1">
              <a:defRPr/>
            </a:pPr>
            <a:r>
              <a:rPr lang="en-US" sz="1800" dirty="0" smtClean="0"/>
              <a:t>Conducted multiple training sessions</a:t>
            </a:r>
          </a:p>
          <a:p>
            <a:pPr lvl="1">
              <a:defRPr/>
            </a:pPr>
            <a:r>
              <a:rPr lang="en-US" sz="1800" dirty="0" smtClean="0"/>
              <a:t>Required Attendance for Application Owners/Certification Administrators</a:t>
            </a:r>
          </a:p>
          <a:p>
            <a:pPr>
              <a:defRPr/>
            </a:pPr>
            <a:r>
              <a:rPr lang="en-US" sz="1800" b="1" dirty="0" smtClean="0"/>
              <a:t>Content Covered:</a:t>
            </a:r>
          </a:p>
          <a:p>
            <a:pPr lvl="1">
              <a:defRPr/>
            </a:pPr>
            <a:r>
              <a:rPr lang="en-US" sz="1800" dirty="0" smtClean="0"/>
              <a:t>Certification Highlights &amp; Enhancements</a:t>
            </a:r>
          </a:p>
          <a:p>
            <a:pPr lvl="2">
              <a:defRPr/>
            </a:pPr>
            <a:r>
              <a:rPr lang="en-US" sz="1800" dirty="0" smtClean="0"/>
              <a:t>Application Validation Form (AVF) Form</a:t>
            </a:r>
          </a:p>
          <a:p>
            <a:pPr lvl="2">
              <a:defRPr/>
            </a:pPr>
            <a:r>
              <a:rPr lang="en-US" sz="1800" dirty="0" smtClean="0"/>
              <a:t>Requirements: Examples – Queries &amp; Raw Extracts</a:t>
            </a:r>
          </a:p>
          <a:p>
            <a:pPr lvl="2">
              <a:defRPr/>
            </a:pPr>
            <a:r>
              <a:rPr lang="en-US" sz="1800" dirty="0" smtClean="0"/>
              <a:t>Automated Email Notification Timeline</a:t>
            </a:r>
          </a:p>
          <a:p>
            <a:pPr lvl="1">
              <a:defRPr/>
            </a:pPr>
            <a:r>
              <a:rPr lang="en-US" sz="1800" dirty="0" smtClean="0">
                <a:solidFill>
                  <a:schemeClr val="tx1"/>
                </a:solidFill>
              </a:rPr>
              <a:t>Pre-Campaign Guidelines for Application Owners</a:t>
            </a:r>
          </a:p>
          <a:p>
            <a:pPr lvl="1">
              <a:defRPr/>
            </a:pPr>
            <a:r>
              <a:rPr lang="en-US" sz="1800" dirty="0" smtClean="0">
                <a:solidFill>
                  <a:schemeClr val="tx1"/>
                </a:solidFill>
              </a:rPr>
              <a:t>IAM Access Certification Status Dashboard</a:t>
            </a:r>
          </a:p>
          <a:p>
            <a:pPr lvl="1">
              <a:defRPr/>
            </a:pPr>
            <a:r>
              <a:rPr lang="en-US" sz="1800" dirty="0" smtClean="0"/>
              <a:t>Q &amp; A</a:t>
            </a:r>
          </a:p>
          <a:p>
            <a:pPr lvl="1">
              <a:defRPr/>
            </a:pPr>
            <a:r>
              <a:rPr lang="en-US" sz="1800" dirty="0" smtClean="0"/>
              <a:t>Appendix – Knowledge and Support</a:t>
            </a:r>
          </a:p>
          <a:p>
            <a:pPr lvl="1">
              <a:defRPr/>
            </a:pPr>
            <a:endParaRPr lang="en-US" sz="1600" dirty="0" smtClean="0"/>
          </a:p>
          <a:p>
            <a:pPr marL="190500" lvl="1" indent="0">
              <a:buFont typeface="Arial" pitchFamily="34" charset="0"/>
              <a:buNone/>
              <a:defRPr/>
            </a:pPr>
            <a:endParaRPr lang="en-US" sz="1800" dirty="0" smtClean="0"/>
          </a:p>
          <a:p>
            <a:pPr>
              <a:defRPr/>
            </a:pPr>
            <a:endParaRPr lang="en-US" sz="1800" dirty="0" smtClean="0"/>
          </a:p>
          <a:p>
            <a:pPr>
              <a:defRPr/>
            </a:pPr>
            <a:endParaRPr lang="en-US" sz="1800" dirty="0" smtClean="0"/>
          </a:p>
          <a:p>
            <a:pPr lvl="1">
              <a:defRPr/>
            </a:pPr>
            <a:endParaRPr lang="en-US" sz="1600" dirty="0" smtClean="0"/>
          </a:p>
          <a:p>
            <a:pPr>
              <a:defRPr/>
            </a:pPr>
            <a:endParaRPr lang="en-US" sz="1800" dirty="0"/>
          </a:p>
        </p:txBody>
      </p:sp>
      <p:sp>
        <p:nvSpPr>
          <p:cNvPr id="160772" name="Text Placeholder 4"/>
          <p:cNvSpPr txBox="1">
            <a:spLocks/>
          </p:cNvSpPr>
          <p:nvPr/>
        </p:nvSpPr>
        <p:spPr bwMode="auto">
          <a:xfrm>
            <a:off x="325438" y="763588"/>
            <a:ext cx="8001000" cy="379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ts val="1200"/>
              </a:spcBef>
              <a:buClr>
                <a:srgbClr val="00A4E4"/>
              </a:buClr>
              <a:buFont typeface="Wingdings" pitchFamily="2" charset="2"/>
              <a:buChar char="§"/>
              <a:defRPr sz="1400">
                <a:solidFill>
                  <a:srgbClr val="000000"/>
                </a:solidFill>
                <a:latin typeface="Arial" pitchFamily="34" charset="0"/>
                <a:ea typeface="ＭＳ Ｐゴシック" pitchFamily="34" charset="-128"/>
                <a:cs typeface="Arial" pitchFamily="34" charset="0"/>
              </a:defRPr>
            </a:lvl1pPr>
            <a:lvl2pPr marL="361950" indent="-171450" eaLnBrk="0" hangingPunct="0">
              <a:spcBef>
                <a:spcPts val="300"/>
              </a:spcBef>
              <a:buClr>
                <a:srgbClr val="00A4E4"/>
              </a:buClr>
              <a:buFont typeface="Arial" pitchFamily="34" charset="0"/>
              <a:buChar char="–"/>
              <a:defRPr sz="1200">
                <a:solidFill>
                  <a:srgbClr val="000000"/>
                </a:solidFill>
                <a:latin typeface="Arial" pitchFamily="34" charset="0"/>
                <a:ea typeface="ＭＳ Ｐゴシック" pitchFamily="34" charset="-128"/>
                <a:cs typeface="Arial" pitchFamily="34" charset="0"/>
              </a:defRPr>
            </a:lvl2pPr>
            <a:lvl3pPr marL="501650" indent="-139700" eaLnBrk="0" hangingPunct="0">
              <a:spcBef>
                <a:spcPts val="300"/>
              </a:spcBef>
              <a:buClr>
                <a:srgbClr val="00A4E4"/>
              </a:buClr>
              <a:buFont typeface="Arial" pitchFamily="34" charset="0"/>
              <a:buChar char="•"/>
              <a:defRPr sz="1000">
                <a:solidFill>
                  <a:srgbClr val="000000"/>
                </a:solidFill>
                <a:latin typeface="Arial" pitchFamily="34" charset="0"/>
                <a:ea typeface="ＭＳ Ｐゴシック" pitchFamily="34" charset="-128"/>
                <a:cs typeface="Arial" pitchFamily="34" charset="0"/>
              </a:defRPr>
            </a:lvl3pPr>
            <a:lvl4pPr marL="647700" indent="-152400" eaLnBrk="0" hangingPunct="0">
              <a:spcBef>
                <a:spcPts val="300"/>
              </a:spcBef>
              <a:buClr>
                <a:srgbClr val="00A4E4"/>
              </a:buClr>
              <a:buFont typeface="Arial" pitchFamily="34" charset="0"/>
              <a:buChar char="–"/>
              <a:defRPr sz="1000">
                <a:solidFill>
                  <a:srgbClr val="000000"/>
                </a:solidFill>
                <a:latin typeface="Arial" pitchFamily="34" charset="0"/>
                <a:ea typeface="ＭＳ Ｐゴシック" pitchFamily="34" charset="-128"/>
                <a:cs typeface="Arial" pitchFamily="34" charset="0"/>
              </a:defRPr>
            </a:lvl4pPr>
            <a:lvl5pPr marL="792163" indent="-144463" eaLnBrk="0" hangingPunct="0">
              <a:spcBef>
                <a:spcPts val="300"/>
              </a:spcBef>
              <a:buClr>
                <a:srgbClr val="00A4E4"/>
              </a:buClr>
              <a:buFont typeface="Arial" pitchFamily="34" charset="0"/>
              <a:buChar char="»"/>
              <a:defRPr sz="1000">
                <a:solidFill>
                  <a:srgbClr val="000000"/>
                </a:solidFill>
                <a:latin typeface="Arial" pitchFamily="34" charset="0"/>
                <a:ea typeface="ＭＳ Ｐゴシック" pitchFamily="34" charset="-128"/>
                <a:cs typeface="Arial" pitchFamily="34" charset="0"/>
              </a:defRPr>
            </a:lvl5pPr>
            <a:lvl6pPr marL="1249363" indent="-144463" eaLnBrk="0" fontAlgn="base" hangingPunct="0">
              <a:spcBef>
                <a:spcPts val="300"/>
              </a:spcBef>
              <a:spcAft>
                <a:spcPct val="0"/>
              </a:spcAft>
              <a:buClr>
                <a:srgbClr val="00A4E4"/>
              </a:buClr>
              <a:buFont typeface="Arial" pitchFamily="34" charset="0"/>
              <a:buChar char="»"/>
              <a:defRPr sz="1000">
                <a:solidFill>
                  <a:srgbClr val="000000"/>
                </a:solidFill>
                <a:latin typeface="Arial" pitchFamily="34" charset="0"/>
                <a:ea typeface="ＭＳ Ｐゴシック" pitchFamily="34" charset="-128"/>
                <a:cs typeface="Arial" pitchFamily="34" charset="0"/>
              </a:defRPr>
            </a:lvl6pPr>
            <a:lvl7pPr marL="1706563" indent="-144463" eaLnBrk="0" fontAlgn="base" hangingPunct="0">
              <a:spcBef>
                <a:spcPts val="300"/>
              </a:spcBef>
              <a:spcAft>
                <a:spcPct val="0"/>
              </a:spcAft>
              <a:buClr>
                <a:srgbClr val="00A4E4"/>
              </a:buClr>
              <a:buFont typeface="Arial" pitchFamily="34" charset="0"/>
              <a:buChar char="»"/>
              <a:defRPr sz="1000">
                <a:solidFill>
                  <a:srgbClr val="000000"/>
                </a:solidFill>
                <a:latin typeface="Arial" pitchFamily="34" charset="0"/>
                <a:ea typeface="ＭＳ Ｐゴシック" pitchFamily="34" charset="-128"/>
                <a:cs typeface="Arial" pitchFamily="34" charset="0"/>
              </a:defRPr>
            </a:lvl7pPr>
            <a:lvl8pPr marL="2163763" indent="-144463" eaLnBrk="0" fontAlgn="base" hangingPunct="0">
              <a:spcBef>
                <a:spcPts val="300"/>
              </a:spcBef>
              <a:spcAft>
                <a:spcPct val="0"/>
              </a:spcAft>
              <a:buClr>
                <a:srgbClr val="00A4E4"/>
              </a:buClr>
              <a:buFont typeface="Arial" pitchFamily="34" charset="0"/>
              <a:buChar char="»"/>
              <a:defRPr sz="1000">
                <a:solidFill>
                  <a:srgbClr val="000000"/>
                </a:solidFill>
                <a:latin typeface="Arial" pitchFamily="34" charset="0"/>
                <a:ea typeface="ＭＳ Ｐゴシック" pitchFamily="34" charset="-128"/>
                <a:cs typeface="Arial" pitchFamily="34" charset="0"/>
              </a:defRPr>
            </a:lvl8pPr>
            <a:lvl9pPr marL="2620963" indent="-144463" eaLnBrk="0" fontAlgn="base" hangingPunct="0">
              <a:spcBef>
                <a:spcPts val="300"/>
              </a:spcBef>
              <a:spcAft>
                <a:spcPct val="0"/>
              </a:spcAft>
              <a:buClr>
                <a:srgbClr val="00A4E4"/>
              </a:buClr>
              <a:buFont typeface="Arial" pitchFamily="34" charset="0"/>
              <a:buChar char="»"/>
              <a:defRPr sz="1000">
                <a:solidFill>
                  <a:srgbClr val="000000"/>
                </a:solidFill>
                <a:latin typeface="Arial" pitchFamily="34" charset="0"/>
                <a:ea typeface="ＭＳ Ｐゴシック" pitchFamily="34" charset="-128"/>
                <a:cs typeface="Arial" pitchFamily="34" charset="0"/>
              </a:defRPr>
            </a:lvl9pPr>
          </a:lstStyle>
          <a:p>
            <a:pPr eaLnBrk="1" hangingPunct="1">
              <a:spcBef>
                <a:spcPct val="0"/>
              </a:spcBef>
              <a:buClrTx/>
              <a:buFont typeface="Wingdings" pitchFamily="2" charset="2"/>
              <a:buNone/>
            </a:pPr>
            <a:r>
              <a:rPr lang="en-US" altLang="en-US" sz="2000" dirty="0" smtClean="0">
                <a:solidFill>
                  <a:srgbClr val="A70063"/>
                </a:solidFill>
              </a:rPr>
              <a:t>Training</a:t>
            </a:r>
            <a:endParaRPr lang="en-US" altLang="en-US" sz="2000" b="1" dirty="0">
              <a:solidFill>
                <a:srgbClr val="FF0000"/>
              </a:solidFill>
            </a:endParaRPr>
          </a:p>
          <a:p>
            <a:pPr eaLnBrk="1" hangingPunct="1">
              <a:spcBef>
                <a:spcPct val="0"/>
              </a:spcBef>
              <a:buClrTx/>
            </a:pPr>
            <a:endParaRPr lang="en-US" altLang="en-US" sz="2000" b="1" dirty="0">
              <a:solidFill>
                <a:srgbClr val="A70063"/>
              </a:solidFill>
            </a:endParaRPr>
          </a:p>
          <a:p>
            <a:endParaRPr lang="en-US" altLang="en-US" dirty="0"/>
          </a:p>
        </p:txBody>
      </p:sp>
      <p:sp>
        <p:nvSpPr>
          <p:cNvPr id="7" name="Rectangle 6"/>
          <p:cNvSpPr/>
          <p:nvPr/>
        </p:nvSpPr>
        <p:spPr>
          <a:xfrm>
            <a:off x="315913" y="236538"/>
            <a:ext cx="8158162" cy="461665"/>
          </a:xfrm>
          <a:prstGeom prst="rect">
            <a:avLst/>
          </a:prstGeom>
        </p:spPr>
        <p:txBody>
          <a:bodyPr wrap="square">
            <a:spAutoFit/>
          </a:bodyPr>
          <a:lstStyle/>
          <a:p>
            <a:pPr defTabSz="457200">
              <a:defRPr/>
            </a:pPr>
            <a:r>
              <a:rPr lang="en-US" sz="2400" kern="0" dirty="0" smtClean="0">
                <a:solidFill>
                  <a:srgbClr val="0073AE"/>
                </a:solidFill>
                <a:latin typeface="+mn-lt"/>
                <a:ea typeface="+mn-ea"/>
              </a:rPr>
              <a:t>2019 </a:t>
            </a:r>
            <a:r>
              <a:rPr lang="en-US" sz="2400" kern="0" dirty="0">
                <a:solidFill>
                  <a:srgbClr val="0073AE"/>
                </a:solidFill>
                <a:latin typeface="+mn-lt"/>
                <a:ea typeface="+mn-ea"/>
              </a:rPr>
              <a:t>Access Certification Ops: Audit </a:t>
            </a:r>
            <a:r>
              <a:rPr lang="en-US" sz="2400" kern="0" dirty="0" smtClean="0">
                <a:solidFill>
                  <a:srgbClr val="0073AE"/>
                </a:solidFill>
                <a:latin typeface="+mn-lt"/>
                <a:ea typeface="+mn-ea"/>
              </a:rPr>
              <a:t>Walkthrough</a:t>
            </a:r>
            <a:endParaRPr lang="en-US" sz="1600" dirty="0">
              <a:solidFill>
                <a:srgbClr val="0073AE"/>
              </a:solidFill>
              <a:latin typeface="+mn-lt"/>
              <a:ea typeface="+mn-ea"/>
            </a:endParaRPr>
          </a:p>
        </p:txBody>
      </p:sp>
      <p:graphicFrame>
        <p:nvGraphicFramePr>
          <p:cNvPr id="2" name="Object 1">
            <a:hlinkClick r:id="" action="ppaction://ole?verb=0"/>
          </p:cNvPr>
          <p:cNvGraphicFramePr>
            <a:graphicFrameLocks noChangeAspect="1"/>
          </p:cNvGraphicFramePr>
          <p:nvPr>
            <p:extLst>
              <p:ext uri="{D42A27DB-BD31-4B8C-83A1-F6EECF244321}">
                <p14:modId xmlns:p14="http://schemas.microsoft.com/office/powerpoint/2010/main" val="439609223"/>
              </p:ext>
            </p:extLst>
          </p:nvPr>
        </p:nvGraphicFramePr>
        <p:xfrm>
          <a:off x="7561950" y="2971800"/>
          <a:ext cx="914400" cy="771525"/>
        </p:xfrm>
        <a:graphic>
          <a:graphicData uri="http://schemas.openxmlformats.org/presentationml/2006/ole">
            <mc:AlternateContent xmlns:mc="http://schemas.openxmlformats.org/markup-compatibility/2006">
              <mc:Choice xmlns:v="urn:schemas-microsoft-com:vml" Requires="v">
                <p:oleObj spid="_x0000_s164910" name="Presentation" showAsIcon="1" r:id="rId5" imgW="914400" imgH="771480" progId="PowerPoint.Show.12">
                  <p:embed/>
                </p:oleObj>
              </mc:Choice>
              <mc:Fallback>
                <p:oleObj name="Presentation" showAsIcon="1" r:id="rId5" imgW="914400" imgH="771480" progId="PowerPoint.Show.12">
                  <p:embed/>
                  <p:pic>
                    <p:nvPicPr>
                      <p:cNvPr id="0" name=""/>
                      <p:cNvPicPr/>
                      <p:nvPr/>
                    </p:nvPicPr>
                    <p:blipFill>
                      <a:blip r:embed="rId6"/>
                      <a:stretch>
                        <a:fillRect/>
                      </a:stretch>
                    </p:blipFill>
                    <p:spPr>
                      <a:xfrm>
                        <a:off x="7561950" y="2971800"/>
                        <a:ext cx="914400" cy="771525"/>
                      </a:xfrm>
                      <a:prstGeom prst="rect">
                        <a:avLst/>
                      </a:prstGeom>
                    </p:spPr>
                  </p:pic>
                </p:oleObj>
              </mc:Fallback>
            </mc:AlternateContent>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5912" y="1164927"/>
            <a:ext cx="8716327" cy="7444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Text Placeholder 12"/>
          <p:cNvSpPr>
            <a:spLocks noGrp="1"/>
          </p:cNvSpPr>
          <p:nvPr>
            <p:ph idx="1"/>
          </p:nvPr>
        </p:nvSpPr>
        <p:spPr>
          <a:xfrm>
            <a:off x="6235009" y="1152525"/>
            <a:ext cx="2324792" cy="707727"/>
          </a:xfrm>
          <a:prstGeom prst="rect">
            <a:avLst/>
          </a:prstGeom>
        </p:spPr>
        <p:txBody>
          <a:bodyPr anchor="ctr" anchorCtr="0">
            <a:normAutofit/>
          </a:bodyPr>
          <a:lstStyle/>
          <a:p>
            <a:pPr algn="ctr"/>
            <a:r>
              <a:rPr lang="en-US" sz="1750" b="1" dirty="0">
                <a:solidFill>
                  <a:srgbClr val="FFFFFF"/>
                </a:solidFill>
              </a:rPr>
              <a:t>Post-Certification </a:t>
            </a:r>
            <a:r>
              <a:rPr lang="en-US" sz="1750" b="1" dirty="0" smtClean="0">
                <a:solidFill>
                  <a:srgbClr val="FFFFFF"/>
                </a:solidFill>
              </a:rPr>
              <a:t>Campaign</a:t>
            </a:r>
            <a:endParaRPr lang="en-US" sz="1750" b="1" dirty="0">
              <a:solidFill>
                <a:srgbClr val="FFFFFF"/>
              </a:solidFill>
            </a:endParaRPr>
          </a:p>
        </p:txBody>
      </p:sp>
      <p:sp>
        <p:nvSpPr>
          <p:cNvPr id="12" name="Text Placeholder 10"/>
          <p:cNvSpPr>
            <a:spLocks noGrp="1"/>
          </p:cNvSpPr>
          <p:nvPr>
            <p:ph type="body" sz="quarter" idx="12"/>
          </p:nvPr>
        </p:nvSpPr>
        <p:spPr>
          <a:xfrm>
            <a:off x="319984" y="1167544"/>
            <a:ext cx="2578792" cy="667716"/>
          </a:xfrm>
          <a:prstGeom prst="rect">
            <a:avLst/>
          </a:prstGeom>
        </p:spPr>
        <p:txBody>
          <a:bodyPr anchor="ctr" anchorCtr="0">
            <a:normAutofit/>
          </a:bodyPr>
          <a:lstStyle/>
          <a:p>
            <a:pPr algn="ctr"/>
            <a:r>
              <a:rPr lang="en-US" sz="1750" b="1" dirty="0">
                <a:solidFill>
                  <a:srgbClr val="FFFFFF"/>
                </a:solidFill>
              </a:rPr>
              <a:t>Pre-Certification </a:t>
            </a:r>
            <a:r>
              <a:rPr lang="en-US" sz="1750" b="1" dirty="0" smtClean="0">
                <a:solidFill>
                  <a:srgbClr val="FFFFFF"/>
                </a:solidFill>
              </a:rPr>
              <a:t>Campaign</a:t>
            </a:r>
            <a:endParaRPr lang="en-US" sz="1750" b="1" dirty="0">
              <a:solidFill>
                <a:srgbClr val="FFFFFF"/>
              </a:solidFill>
            </a:endParaRPr>
          </a:p>
        </p:txBody>
      </p:sp>
      <p:sp>
        <p:nvSpPr>
          <p:cNvPr id="13" name="Text Placeholder 11"/>
          <p:cNvSpPr>
            <a:spLocks noGrp="1"/>
          </p:cNvSpPr>
          <p:nvPr>
            <p:ph type="body" sz="quarter" idx="13"/>
          </p:nvPr>
        </p:nvSpPr>
        <p:spPr>
          <a:xfrm>
            <a:off x="3517209" y="1143000"/>
            <a:ext cx="2324792" cy="707727"/>
          </a:xfrm>
          <a:prstGeom prst="rect">
            <a:avLst/>
          </a:prstGeom>
        </p:spPr>
        <p:txBody>
          <a:bodyPr anchor="ctr" anchorCtr="0">
            <a:normAutofit/>
          </a:bodyPr>
          <a:lstStyle/>
          <a:p>
            <a:pPr algn="ctr"/>
            <a:r>
              <a:rPr lang="en-US" sz="1750" b="1" dirty="0">
                <a:solidFill>
                  <a:srgbClr val="FFFFFF"/>
                </a:solidFill>
              </a:rPr>
              <a:t>Certification </a:t>
            </a:r>
            <a:r>
              <a:rPr lang="en-US" sz="1750" b="1" dirty="0" smtClean="0">
                <a:solidFill>
                  <a:srgbClr val="FFFFFF"/>
                </a:solidFill>
              </a:rPr>
              <a:t>Campaign</a:t>
            </a:r>
            <a:endParaRPr lang="en-US" sz="1750" b="1" dirty="0">
              <a:solidFill>
                <a:srgbClr val="FFFFFF"/>
              </a:solidFill>
            </a:endParaRPr>
          </a:p>
        </p:txBody>
      </p:sp>
      <p:sp>
        <p:nvSpPr>
          <p:cNvPr id="11" name="Text Placeholder 13"/>
          <p:cNvSpPr>
            <a:spLocks noGrp="1"/>
          </p:cNvSpPr>
          <p:nvPr>
            <p:ph type="body" sz="quarter" idx="4294967295"/>
          </p:nvPr>
        </p:nvSpPr>
        <p:spPr>
          <a:xfrm>
            <a:off x="387255" y="1899861"/>
            <a:ext cx="2667000" cy="4246562"/>
          </a:xfrm>
          <a:prstGeom prst="rect">
            <a:avLst/>
          </a:prstGeom>
          <a:solidFill>
            <a:schemeClr val="accent5">
              <a:lumMod val="40000"/>
              <a:lumOff val="60000"/>
            </a:schemeClr>
          </a:solidFill>
          <a:ln>
            <a:noFill/>
          </a:ln>
        </p:spPr>
        <p:txBody>
          <a:bodyPr>
            <a:noAutofit/>
          </a:bodyPr>
          <a:lstStyle/>
          <a:p>
            <a:pPr marL="135890" lvl="1" indent="0" defTabSz="914400" eaLnBrk="1" hangingPunct="1">
              <a:spcBef>
                <a:spcPts val="0"/>
              </a:spcBef>
              <a:spcAft>
                <a:spcPts val="600"/>
              </a:spcAft>
              <a:buClr>
                <a:srgbClr val="0073AE"/>
              </a:buClr>
              <a:buNone/>
              <a:tabLst/>
            </a:pPr>
            <a:r>
              <a:rPr lang="en-US" sz="1400" b="1" dirty="0" smtClean="0">
                <a:solidFill>
                  <a:srgbClr val="0073AE"/>
                </a:solidFill>
                <a:latin typeface="AIG Futura Book"/>
              </a:rPr>
              <a:t>Phase </a:t>
            </a:r>
            <a:r>
              <a:rPr lang="en-US" sz="1400" b="1" dirty="0">
                <a:solidFill>
                  <a:srgbClr val="0073AE"/>
                </a:solidFill>
                <a:latin typeface="AIG Futura Book"/>
              </a:rPr>
              <a:t>1</a:t>
            </a:r>
          </a:p>
          <a:p>
            <a:pPr marL="571500" lvl="3" indent="-285750">
              <a:spcBef>
                <a:spcPts val="600"/>
              </a:spcBef>
              <a:spcAft>
                <a:spcPts val="600"/>
              </a:spcAft>
              <a:buClr>
                <a:srgbClr val="0073AE"/>
              </a:buClr>
              <a:buFont typeface="Wingdings" panose="05000000000000000000" pitchFamily="2" charset="2"/>
              <a:buChar char="Ø"/>
            </a:pPr>
            <a:r>
              <a:rPr lang="en-US" sz="1100" b="1" dirty="0" smtClean="0">
                <a:solidFill>
                  <a:schemeClr val="tx1"/>
                </a:solidFill>
                <a:latin typeface="AIG Futura Book"/>
              </a:rPr>
              <a:t>Data Requirements:</a:t>
            </a:r>
            <a:endParaRPr lang="en-US" sz="1100" b="1" dirty="0">
              <a:solidFill>
                <a:schemeClr val="tx1"/>
              </a:solidFill>
              <a:latin typeface="AIG Futura Book"/>
            </a:endParaRPr>
          </a:p>
          <a:p>
            <a:pPr marL="688340" lvl="2" indent="-228600" defTabSz="914400" eaLnBrk="1" hangingPunct="1">
              <a:spcBef>
                <a:spcPts val="0"/>
              </a:spcBef>
              <a:spcAft>
                <a:spcPts val="600"/>
              </a:spcAft>
              <a:buClr>
                <a:srgbClr val="0073AE"/>
              </a:buClr>
              <a:buFont typeface="Wingdings" panose="05000000000000000000" pitchFamily="2" charset="2"/>
              <a:buChar char="§"/>
              <a:tabLst/>
            </a:pPr>
            <a:r>
              <a:rPr lang="en-US" altLang="en-US" sz="1100" dirty="0" smtClean="0">
                <a:solidFill>
                  <a:schemeClr val="tx1"/>
                </a:solidFill>
                <a:latin typeface="AIG Futura Book"/>
                <a:ea typeface="ＭＳ Ｐゴシック" pitchFamily="34" charset="-128"/>
              </a:rPr>
              <a:t>RAW </a:t>
            </a:r>
            <a:r>
              <a:rPr lang="en-US" altLang="en-US" sz="1100" dirty="0">
                <a:solidFill>
                  <a:schemeClr val="tx1"/>
                </a:solidFill>
                <a:latin typeface="AIG Futura Book"/>
                <a:ea typeface="ＭＳ Ｐゴシック" pitchFamily="34" charset="-128"/>
              </a:rPr>
              <a:t>Query Screenshot</a:t>
            </a:r>
          </a:p>
          <a:p>
            <a:pPr marL="688340" lvl="2" indent="-228600" defTabSz="914400" eaLnBrk="1" hangingPunct="1">
              <a:spcBef>
                <a:spcPts val="0"/>
              </a:spcBef>
              <a:spcAft>
                <a:spcPts val="600"/>
              </a:spcAft>
              <a:buClr>
                <a:srgbClr val="0073AE"/>
              </a:buClr>
              <a:buFont typeface="Wingdings" panose="05000000000000000000" pitchFamily="2" charset="2"/>
              <a:buChar char="§"/>
              <a:tabLst/>
            </a:pPr>
            <a:r>
              <a:rPr lang="en-US" sz="1100" dirty="0">
                <a:solidFill>
                  <a:schemeClr val="tx1"/>
                </a:solidFill>
              </a:rPr>
              <a:t>RAW application extract </a:t>
            </a:r>
            <a:endParaRPr lang="en-US" sz="1100" dirty="0" smtClean="0">
              <a:solidFill>
                <a:schemeClr val="tx1"/>
              </a:solidFill>
            </a:endParaRPr>
          </a:p>
          <a:p>
            <a:pPr marL="688340" lvl="2" indent="-228600" defTabSz="914400" eaLnBrk="1" hangingPunct="1">
              <a:spcBef>
                <a:spcPts val="0"/>
              </a:spcBef>
              <a:spcAft>
                <a:spcPts val="600"/>
              </a:spcAft>
              <a:buClr>
                <a:srgbClr val="0073AE"/>
              </a:buClr>
              <a:buFont typeface="Wingdings" panose="05000000000000000000" pitchFamily="2" charset="2"/>
              <a:buChar char="§"/>
              <a:tabLst/>
            </a:pPr>
            <a:r>
              <a:rPr lang="en-US" sz="1100" dirty="0">
                <a:solidFill>
                  <a:schemeClr val="tx1"/>
                </a:solidFill>
                <a:latin typeface="AIG Futura Book"/>
              </a:rPr>
              <a:t>Flat </a:t>
            </a:r>
            <a:r>
              <a:rPr lang="en-US" sz="1100" dirty="0" smtClean="0">
                <a:solidFill>
                  <a:schemeClr val="tx1"/>
                </a:solidFill>
                <a:latin typeface="AIG Futura Book"/>
              </a:rPr>
              <a:t>file (If Applicable)</a:t>
            </a:r>
          </a:p>
          <a:p>
            <a:pPr marL="571500" lvl="3" indent="-285750">
              <a:spcBef>
                <a:spcPts val="600"/>
              </a:spcBef>
              <a:spcAft>
                <a:spcPts val="600"/>
              </a:spcAft>
              <a:buClr>
                <a:srgbClr val="0073AE"/>
              </a:buClr>
              <a:buFont typeface="Wingdings" panose="05000000000000000000" pitchFamily="2" charset="2"/>
              <a:buChar char="Ø"/>
            </a:pPr>
            <a:r>
              <a:rPr lang="en-US" sz="1100" b="1" dirty="0" smtClean="0">
                <a:solidFill>
                  <a:schemeClr val="tx1"/>
                </a:solidFill>
                <a:latin typeface="AIG Futura Book"/>
              </a:rPr>
              <a:t>Uncorrelated </a:t>
            </a:r>
            <a:r>
              <a:rPr lang="en-US" sz="1100" b="1" dirty="0">
                <a:solidFill>
                  <a:schemeClr val="tx1"/>
                </a:solidFill>
                <a:latin typeface="AIG Futura Book"/>
              </a:rPr>
              <a:t>Account </a:t>
            </a:r>
            <a:r>
              <a:rPr lang="en-US" sz="1100" b="1" dirty="0" smtClean="0">
                <a:solidFill>
                  <a:schemeClr val="tx1"/>
                </a:solidFill>
                <a:latin typeface="AIG Futura Book"/>
              </a:rPr>
              <a:t>Verifications</a:t>
            </a:r>
          </a:p>
          <a:p>
            <a:pPr marL="135890" lvl="1" indent="0" defTabSz="914400" eaLnBrk="1" hangingPunct="1">
              <a:spcBef>
                <a:spcPts val="0"/>
              </a:spcBef>
              <a:spcAft>
                <a:spcPts val="600"/>
              </a:spcAft>
              <a:buClr>
                <a:srgbClr val="0073AE"/>
              </a:buClr>
              <a:buNone/>
              <a:tabLst/>
            </a:pPr>
            <a:r>
              <a:rPr lang="en-US" sz="1400" b="1" dirty="0" smtClean="0">
                <a:solidFill>
                  <a:srgbClr val="0073AE"/>
                </a:solidFill>
                <a:latin typeface="AIG Futura Book"/>
              </a:rPr>
              <a:t>Phase 2</a:t>
            </a:r>
          </a:p>
          <a:p>
            <a:pPr marL="571500" lvl="3" indent="-285750">
              <a:spcBef>
                <a:spcPts val="600"/>
              </a:spcBef>
              <a:spcAft>
                <a:spcPts val="600"/>
              </a:spcAft>
              <a:buClr>
                <a:srgbClr val="0073AE"/>
              </a:buClr>
              <a:buFont typeface="Wingdings" panose="05000000000000000000" pitchFamily="2" charset="2"/>
              <a:buChar char="Ø"/>
            </a:pPr>
            <a:r>
              <a:rPr lang="en-US" sz="1100" b="1" dirty="0" smtClean="0">
                <a:solidFill>
                  <a:schemeClr val="tx1"/>
                </a:solidFill>
                <a:latin typeface="AIG Futura Book"/>
              </a:rPr>
              <a:t>Reports:</a:t>
            </a:r>
            <a:endParaRPr lang="en-US" sz="1100" b="1" dirty="0">
              <a:solidFill>
                <a:schemeClr val="tx1"/>
              </a:solidFill>
              <a:latin typeface="AIG Futura Book"/>
            </a:endParaRPr>
          </a:p>
          <a:p>
            <a:pPr marL="688340" lvl="2" indent="-228600" defTabSz="914400" eaLnBrk="1" hangingPunct="1">
              <a:spcBef>
                <a:spcPts val="0"/>
              </a:spcBef>
              <a:spcAft>
                <a:spcPts val="600"/>
              </a:spcAft>
              <a:buClr>
                <a:srgbClr val="0073AE"/>
              </a:buClr>
              <a:buFont typeface="Wingdings" panose="05000000000000000000" pitchFamily="2" charset="2"/>
              <a:buChar char="§"/>
              <a:tabLst/>
            </a:pPr>
            <a:r>
              <a:rPr lang="en-US" sz="1100" dirty="0">
                <a:solidFill>
                  <a:schemeClr val="tx1"/>
                </a:solidFill>
                <a:latin typeface="AIG Futura Book"/>
                <a:ea typeface="ＭＳ Ｐゴシック" pitchFamily="34" charset="-128"/>
              </a:rPr>
              <a:t>1:1 Data Validation Report</a:t>
            </a:r>
          </a:p>
          <a:p>
            <a:pPr marL="688340" lvl="2" indent="-228600" defTabSz="914400" eaLnBrk="1" hangingPunct="1">
              <a:spcBef>
                <a:spcPts val="0"/>
              </a:spcBef>
              <a:spcAft>
                <a:spcPts val="600"/>
              </a:spcAft>
              <a:buClr>
                <a:srgbClr val="0073AE"/>
              </a:buClr>
              <a:buFont typeface="Wingdings" panose="05000000000000000000" pitchFamily="2" charset="2"/>
              <a:buChar char="§"/>
              <a:tabLst/>
            </a:pPr>
            <a:r>
              <a:rPr lang="en-US" sz="1100" dirty="0">
                <a:solidFill>
                  <a:schemeClr val="tx1"/>
                </a:solidFill>
                <a:latin typeface="AIG Futura Book"/>
                <a:ea typeface="ＭＳ Ｐゴシック" pitchFamily="34" charset="-128"/>
              </a:rPr>
              <a:t>Comparison </a:t>
            </a:r>
            <a:r>
              <a:rPr lang="en-US" sz="1100" dirty="0" smtClean="0">
                <a:solidFill>
                  <a:schemeClr val="tx1"/>
                </a:solidFill>
                <a:latin typeface="AIG Futura Book"/>
                <a:ea typeface="ＭＳ Ｐゴシック" pitchFamily="34" charset="-128"/>
              </a:rPr>
              <a:t>Report – Validation &amp; Sign-Off</a:t>
            </a:r>
            <a:endParaRPr lang="en-US" sz="1100" dirty="0">
              <a:solidFill>
                <a:schemeClr val="tx1"/>
              </a:solidFill>
              <a:latin typeface="AIG Futura Book"/>
              <a:ea typeface="ＭＳ Ｐゴシック" pitchFamily="34" charset="-128"/>
            </a:endParaRPr>
          </a:p>
          <a:p>
            <a:pPr marL="605790" lvl="1" indent="-285750" defTabSz="914400" eaLnBrk="1" hangingPunct="1">
              <a:spcBef>
                <a:spcPts val="0"/>
              </a:spcBef>
              <a:spcAft>
                <a:spcPts val="600"/>
              </a:spcAft>
              <a:buClr>
                <a:srgbClr val="0073AE"/>
              </a:buClr>
              <a:buFont typeface="Wingdings" panose="05000000000000000000" pitchFamily="2" charset="2"/>
              <a:buChar char="Ø"/>
              <a:tabLst/>
            </a:pPr>
            <a:endParaRPr lang="en-US" b="1" dirty="0">
              <a:solidFill>
                <a:schemeClr val="tx1"/>
              </a:solidFill>
              <a:latin typeface="AIG Futura Book"/>
            </a:endParaRPr>
          </a:p>
        </p:txBody>
      </p:sp>
      <p:sp>
        <p:nvSpPr>
          <p:cNvPr id="20" name="Text Placeholder 13"/>
          <p:cNvSpPr>
            <a:spLocks noGrp="1"/>
          </p:cNvSpPr>
          <p:nvPr>
            <p:ph type="body" sz="quarter" idx="4294967295"/>
          </p:nvPr>
        </p:nvSpPr>
        <p:spPr>
          <a:xfrm>
            <a:off x="3056496" y="1899861"/>
            <a:ext cx="2832100" cy="4246562"/>
          </a:xfrm>
          <a:prstGeom prst="rect">
            <a:avLst/>
          </a:prstGeom>
          <a:noFill/>
          <a:ln>
            <a:noFill/>
          </a:ln>
        </p:spPr>
        <p:txBody>
          <a:bodyPr>
            <a:noAutofit/>
          </a:bodyPr>
          <a:lstStyle/>
          <a:p>
            <a:pPr marL="135890" lvl="1" indent="0" defTabSz="914400" eaLnBrk="1" hangingPunct="1">
              <a:spcBef>
                <a:spcPts val="0"/>
              </a:spcBef>
              <a:spcAft>
                <a:spcPts val="600"/>
              </a:spcAft>
              <a:buClr>
                <a:srgbClr val="0073AE"/>
              </a:buClr>
              <a:buNone/>
              <a:tabLst/>
            </a:pPr>
            <a:r>
              <a:rPr lang="en-US" sz="1400" b="1" dirty="0">
                <a:solidFill>
                  <a:srgbClr val="0073AE"/>
                </a:solidFill>
                <a:latin typeface="AIG Futura Book"/>
              </a:rPr>
              <a:t>Certification </a:t>
            </a:r>
            <a:r>
              <a:rPr lang="en-US" sz="1400" b="1" dirty="0" smtClean="0">
                <a:solidFill>
                  <a:srgbClr val="0073AE"/>
                </a:solidFill>
                <a:latin typeface="AIG Futura Book"/>
              </a:rPr>
              <a:t>Phase</a:t>
            </a:r>
            <a:endParaRPr lang="en-US" sz="1400" b="1" dirty="0">
              <a:solidFill>
                <a:srgbClr val="0073AE"/>
              </a:solidFill>
              <a:latin typeface="AIG Futura Book"/>
            </a:endParaRPr>
          </a:p>
          <a:p>
            <a:pPr marL="571500" lvl="3" indent="-285750">
              <a:spcBef>
                <a:spcPts val="600"/>
              </a:spcBef>
              <a:spcAft>
                <a:spcPts val="600"/>
              </a:spcAft>
              <a:buClr>
                <a:srgbClr val="0073AE"/>
              </a:buClr>
              <a:buFont typeface="Wingdings" panose="05000000000000000000" pitchFamily="2" charset="2"/>
              <a:buChar char="Ø"/>
            </a:pPr>
            <a:r>
              <a:rPr lang="en-US" sz="1100" b="1" dirty="0" smtClean="0">
                <a:solidFill>
                  <a:schemeClr val="tx1"/>
                </a:solidFill>
                <a:latin typeface="AIG Futura Book"/>
              </a:rPr>
              <a:t>28 </a:t>
            </a:r>
            <a:r>
              <a:rPr lang="en-US" sz="1100" b="1" dirty="0">
                <a:solidFill>
                  <a:schemeClr val="tx1"/>
                </a:solidFill>
                <a:latin typeface="AIG Futura Book"/>
              </a:rPr>
              <a:t>– Day campaigns to continue</a:t>
            </a:r>
          </a:p>
          <a:p>
            <a:pPr marL="571500" lvl="3" indent="-285750">
              <a:spcBef>
                <a:spcPts val="600"/>
              </a:spcBef>
              <a:spcAft>
                <a:spcPts val="600"/>
              </a:spcAft>
              <a:buClr>
                <a:srgbClr val="0073AE"/>
              </a:buClr>
              <a:buFont typeface="Wingdings" panose="05000000000000000000" pitchFamily="2" charset="2"/>
              <a:buChar char="Ø"/>
            </a:pPr>
            <a:r>
              <a:rPr lang="en-US" sz="1100" b="1" dirty="0">
                <a:solidFill>
                  <a:schemeClr val="tx1"/>
                </a:solidFill>
                <a:latin typeface="AIG Futura Book"/>
              </a:rPr>
              <a:t>Escalation to Certifier’s manager to continue at Day 22</a:t>
            </a:r>
          </a:p>
          <a:p>
            <a:pPr marL="571500" lvl="3" indent="-285750">
              <a:spcBef>
                <a:spcPts val="600"/>
              </a:spcBef>
              <a:spcAft>
                <a:spcPts val="600"/>
              </a:spcAft>
              <a:buClr>
                <a:srgbClr val="0073AE"/>
              </a:buClr>
              <a:buFont typeface="Wingdings" panose="05000000000000000000" pitchFamily="2" charset="2"/>
              <a:buChar char="Ø"/>
            </a:pPr>
            <a:r>
              <a:rPr lang="en-US" sz="1100" b="1" dirty="0">
                <a:solidFill>
                  <a:schemeClr val="tx1"/>
                </a:solidFill>
                <a:latin typeface="AIG Futura Book"/>
              </a:rPr>
              <a:t>User Alert – Loss of Access notifications to be sent as campaign nears closure</a:t>
            </a:r>
          </a:p>
          <a:p>
            <a:pPr marL="135890" lvl="1" indent="0" defTabSz="914400" eaLnBrk="1" hangingPunct="1">
              <a:spcBef>
                <a:spcPts val="0"/>
              </a:spcBef>
              <a:spcAft>
                <a:spcPts val="600"/>
              </a:spcAft>
              <a:buClr>
                <a:srgbClr val="0073AE"/>
              </a:buClr>
              <a:buNone/>
              <a:tabLst/>
            </a:pPr>
            <a:endParaRPr lang="en-US" sz="1400" b="1" dirty="0" smtClean="0">
              <a:solidFill>
                <a:srgbClr val="0073AE"/>
              </a:solidFill>
              <a:latin typeface="AIG Futura Book"/>
            </a:endParaRPr>
          </a:p>
          <a:p>
            <a:pPr marL="285750" lvl="1" indent="-285750">
              <a:spcBef>
                <a:spcPts val="600"/>
              </a:spcBef>
              <a:buClr>
                <a:srgbClr val="0073AE"/>
              </a:buClr>
              <a:buFont typeface="Wingdings" panose="05000000000000000000" pitchFamily="2" charset="2"/>
              <a:buChar char="Ø"/>
            </a:pPr>
            <a:endParaRPr lang="en-US" dirty="0">
              <a:latin typeface="AIG Futura Book"/>
            </a:endParaRPr>
          </a:p>
        </p:txBody>
      </p:sp>
      <p:sp>
        <p:nvSpPr>
          <p:cNvPr id="22" name="Text Placeholder 13"/>
          <p:cNvSpPr>
            <a:spLocks noGrp="1"/>
          </p:cNvSpPr>
          <p:nvPr>
            <p:ph type="body" sz="quarter" idx="4294967295"/>
          </p:nvPr>
        </p:nvSpPr>
        <p:spPr>
          <a:xfrm>
            <a:off x="5987533" y="1899940"/>
            <a:ext cx="2730500" cy="4246562"/>
          </a:xfrm>
          <a:prstGeom prst="rect">
            <a:avLst/>
          </a:prstGeom>
          <a:solidFill>
            <a:schemeClr val="accent5">
              <a:lumMod val="40000"/>
              <a:lumOff val="60000"/>
            </a:schemeClr>
          </a:solidFill>
          <a:ln>
            <a:noFill/>
          </a:ln>
        </p:spPr>
        <p:txBody>
          <a:bodyPr>
            <a:noAutofit/>
          </a:bodyPr>
          <a:lstStyle/>
          <a:p>
            <a:pPr marL="135890" lvl="1" indent="0" defTabSz="914400" eaLnBrk="1" hangingPunct="1">
              <a:spcBef>
                <a:spcPts val="0"/>
              </a:spcBef>
              <a:spcAft>
                <a:spcPts val="600"/>
              </a:spcAft>
              <a:buClr>
                <a:srgbClr val="0073AE"/>
              </a:buClr>
              <a:buNone/>
              <a:tabLst/>
            </a:pPr>
            <a:r>
              <a:rPr lang="en-US" sz="1400" b="1" dirty="0">
                <a:solidFill>
                  <a:srgbClr val="0073AE"/>
                </a:solidFill>
                <a:latin typeface="AIG Futura Book"/>
              </a:rPr>
              <a:t>Phase 3</a:t>
            </a:r>
          </a:p>
          <a:p>
            <a:pPr marL="571500" lvl="3" indent="-285750">
              <a:spcBef>
                <a:spcPts val="600"/>
              </a:spcBef>
              <a:spcAft>
                <a:spcPts val="600"/>
              </a:spcAft>
              <a:buClr>
                <a:srgbClr val="0073AE"/>
              </a:buClr>
              <a:buFont typeface="Wingdings" panose="05000000000000000000" pitchFamily="2" charset="2"/>
              <a:buChar char="Ø"/>
            </a:pPr>
            <a:r>
              <a:rPr lang="en-US" sz="1100" b="1" dirty="0" smtClean="0">
                <a:solidFill>
                  <a:schemeClr val="tx1"/>
                </a:solidFill>
                <a:latin typeface="AIG Futura Book"/>
              </a:rPr>
              <a:t>Reports:</a:t>
            </a:r>
            <a:endParaRPr lang="en-US" sz="1100" b="1" dirty="0">
              <a:solidFill>
                <a:schemeClr val="tx1"/>
              </a:solidFill>
              <a:latin typeface="AIG Futura Book"/>
            </a:endParaRPr>
          </a:p>
          <a:p>
            <a:pPr marL="688340" lvl="2" indent="-228600" defTabSz="914400" eaLnBrk="1" hangingPunct="1">
              <a:spcBef>
                <a:spcPts val="0"/>
              </a:spcBef>
              <a:spcAft>
                <a:spcPts val="600"/>
              </a:spcAft>
              <a:buClr>
                <a:srgbClr val="0073AE"/>
              </a:buClr>
              <a:buFont typeface="Wingdings" panose="05000000000000000000" pitchFamily="2" charset="2"/>
              <a:buChar char="§"/>
              <a:tabLst/>
            </a:pPr>
            <a:r>
              <a:rPr lang="en-US" sz="1100" dirty="0" smtClean="0">
                <a:solidFill>
                  <a:schemeClr val="tx1"/>
                </a:solidFill>
                <a:latin typeface="AIG Futura Book"/>
                <a:ea typeface="ＭＳ Ｐゴシック" pitchFamily="34" charset="-128"/>
              </a:rPr>
              <a:t>Decision </a:t>
            </a:r>
            <a:r>
              <a:rPr lang="en-US" sz="1100" dirty="0">
                <a:solidFill>
                  <a:schemeClr val="tx1"/>
                </a:solidFill>
                <a:latin typeface="AIG Futura Book"/>
                <a:ea typeface="ＭＳ Ｐゴシック" pitchFamily="34" charset="-128"/>
              </a:rPr>
              <a:t>Report</a:t>
            </a:r>
          </a:p>
          <a:p>
            <a:pPr marL="135890" lvl="1" indent="0" defTabSz="914400" eaLnBrk="1" hangingPunct="1">
              <a:spcBef>
                <a:spcPts val="0"/>
              </a:spcBef>
              <a:spcAft>
                <a:spcPts val="0"/>
              </a:spcAft>
              <a:buClr>
                <a:srgbClr val="0073AE"/>
              </a:buClr>
              <a:buNone/>
              <a:tabLst/>
            </a:pPr>
            <a:endParaRPr lang="en-US" sz="1400" b="1" dirty="0" smtClean="0">
              <a:solidFill>
                <a:srgbClr val="0073AE"/>
              </a:solidFill>
              <a:latin typeface="AIG Futura Book"/>
            </a:endParaRPr>
          </a:p>
          <a:p>
            <a:pPr marL="135890" lvl="1" indent="0" defTabSz="914400" eaLnBrk="1" hangingPunct="1">
              <a:spcBef>
                <a:spcPts val="0"/>
              </a:spcBef>
              <a:spcAft>
                <a:spcPts val="0"/>
              </a:spcAft>
              <a:buClr>
                <a:srgbClr val="0073AE"/>
              </a:buClr>
              <a:buNone/>
              <a:tabLst/>
            </a:pPr>
            <a:r>
              <a:rPr lang="en-US" sz="1400" b="1" dirty="0" smtClean="0">
                <a:solidFill>
                  <a:srgbClr val="0073AE"/>
                </a:solidFill>
                <a:latin typeface="AIG Futura Book"/>
              </a:rPr>
              <a:t>Phase </a:t>
            </a:r>
            <a:r>
              <a:rPr lang="en-US" sz="1400" b="1" dirty="0">
                <a:solidFill>
                  <a:srgbClr val="0073AE"/>
                </a:solidFill>
                <a:latin typeface="AIG Futura Book"/>
              </a:rPr>
              <a:t>4</a:t>
            </a:r>
          </a:p>
          <a:p>
            <a:pPr marL="571500" lvl="3" indent="-285750">
              <a:spcBef>
                <a:spcPts val="600"/>
              </a:spcBef>
              <a:spcAft>
                <a:spcPts val="600"/>
              </a:spcAft>
              <a:buClr>
                <a:srgbClr val="0073AE"/>
              </a:buClr>
              <a:buFont typeface="Wingdings" panose="05000000000000000000" pitchFamily="2" charset="2"/>
              <a:buChar char="Ø"/>
            </a:pPr>
            <a:r>
              <a:rPr lang="en-US" sz="1100" b="1" dirty="0">
                <a:solidFill>
                  <a:schemeClr val="tx1"/>
                </a:solidFill>
                <a:latin typeface="AIG Futura Book"/>
              </a:rPr>
              <a:t>Reports:</a:t>
            </a:r>
          </a:p>
          <a:p>
            <a:pPr marL="688340" lvl="2" indent="-228600" defTabSz="914400" eaLnBrk="1" hangingPunct="1">
              <a:spcBef>
                <a:spcPts val="0"/>
              </a:spcBef>
              <a:spcAft>
                <a:spcPts val="600"/>
              </a:spcAft>
              <a:buClr>
                <a:srgbClr val="0073AE"/>
              </a:buClr>
              <a:buFont typeface="Wingdings" panose="05000000000000000000" pitchFamily="2" charset="2"/>
              <a:buChar char="§"/>
              <a:tabLst/>
            </a:pPr>
            <a:r>
              <a:rPr lang="en-US" sz="1100" dirty="0">
                <a:solidFill>
                  <a:schemeClr val="tx1"/>
                </a:solidFill>
                <a:latin typeface="AIG Futura Book"/>
                <a:ea typeface="ＭＳ Ｐゴシック" pitchFamily="34" charset="-128"/>
              </a:rPr>
              <a:t>Reconciliation Reporting - Validation and </a:t>
            </a:r>
            <a:r>
              <a:rPr lang="en-US" sz="1100" dirty="0" smtClean="0">
                <a:solidFill>
                  <a:schemeClr val="tx1"/>
                </a:solidFill>
                <a:latin typeface="AIG Futura Book"/>
                <a:ea typeface="ＭＳ Ｐゴシック" pitchFamily="34" charset="-128"/>
              </a:rPr>
              <a:t>Sign-Off</a:t>
            </a:r>
            <a:endParaRPr lang="en-US" sz="1100" dirty="0">
              <a:solidFill>
                <a:schemeClr val="tx1"/>
              </a:solidFill>
              <a:latin typeface="AIG Futura Book"/>
              <a:ea typeface="ＭＳ Ｐゴシック" pitchFamily="34" charset="-128"/>
            </a:endParaRPr>
          </a:p>
          <a:p>
            <a:pPr marL="285750" lvl="1" indent="-285750">
              <a:spcBef>
                <a:spcPts val="600"/>
              </a:spcBef>
              <a:buClr>
                <a:srgbClr val="0073AE"/>
              </a:buClr>
              <a:buFont typeface="Wingdings" panose="05000000000000000000" pitchFamily="2" charset="2"/>
              <a:buChar char="Ø"/>
            </a:pPr>
            <a:endParaRPr lang="en-US" sz="1400" dirty="0"/>
          </a:p>
        </p:txBody>
      </p:sp>
      <p:cxnSp>
        <p:nvCxnSpPr>
          <p:cNvPr id="3" name="Straight Connector 2"/>
          <p:cNvCxnSpPr/>
          <p:nvPr/>
        </p:nvCxnSpPr>
        <p:spPr>
          <a:xfrm>
            <a:off x="3024965" y="1905000"/>
            <a:ext cx="0" cy="4246641"/>
          </a:xfrm>
          <a:prstGeom prst="line">
            <a:avLst/>
          </a:prstGeom>
          <a:ln>
            <a:solidFill>
              <a:srgbClr val="0073AE"/>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5956002" y="1905000"/>
            <a:ext cx="0" cy="4246641"/>
          </a:xfrm>
          <a:prstGeom prst="line">
            <a:avLst/>
          </a:prstGeom>
          <a:ln>
            <a:solidFill>
              <a:srgbClr val="0073AE"/>
            </a:solidFill>
          </a:ln>
        </p:spPr>
        <p:style>
          <a:lnRef idx="1">
            <a:schemeClr val="accent1"/>
          </a:lnRef>
          <a:fillRef idx="0">
            <a:schemeClr val="accent1"/>
          </a:fillRef>
          <a:effectRef idx="0">
            <a:schemeClr val="accent1"/>
          </a:effectRef>
          <a:fontRef idx="minor">
            <a:schemeClr val="tx1"/>
          </a:fontRef>
        </p:style>
      </p:cxnSp>
      <p:graphicFrame>
        <p:nvGraphicFramePr>
          <p:cNvPr id="4" name="Object 3"/>
          <p:cNvGraphicFramePr>
            <a:graphicFrameLocks noChangeAspect="1"/>
          </p:cNvGraphicFramePr>
          <p:nvPr>
            <p:extLst>
              <p:ext uri="{D42A27DB-BD31-4B8C-83A1-F6EECF244321}">
                <p14:modId xmlns:p14="http://schemas.microsoft.com/office/powerpoint/2010/main" val="2049636745"/>
              </p:ext>
            </p:extLst>
          </p:nvPr>
        </p:nvGraphicFramePr>
        <p:xfrm>
          <a:off x="7086600" y="4648200"/>
          <a:ext cx="914400" cy="771525"/>
        </p:xfrm>
        <a:graphic>
          <a:graphicData uri="http://schemas.openxmlformats.org/presentationml/2006/ole">
            <mc:AlternateContent xmlns:mc="http://schemas.openxmlformats.org/markup-compatibility/2006">
              <mc:Choice xmlns:v="urn:schemas-microsoft-com:vml" Requires="v">
                <p:oleObj spid="_x0000_s163892" name="Acrobat Document" showAsIcon="1" r:id="rId5" imgW="914400" imgH="771480" progId="AcroExch.Document.2017">
                  <p:embed/>
                </p:oleObj>
              </mc:Choice>
              <mc:Fallback>
                <p:oleObj name="Acrobat Document" showAsIcon="1" r:id="rId5" imgW="914400" imgH="771480" progId="AcroExch.Document.2017">
                  <p:embed/>
                  <p:pic>
                    <p:nvPicPr>
                      <p:cNvPr id="0" name=""/>
                      <p:cNvPicPr/>
                      <p:nvPr/>
                    </p:nvPicPr>
                    <p:blipFill>
                      <a:blip r:embed="rId6"/>
                      <a:stretch>
                        <a:fillRect/>
                      </a:stretch>
                    </p:blipFill>
                    <p:spPr>
                      <a:xfrm>
                        <a:off x="7086600" y="4648200"/>
                        <a:ext cx="914400" cy="771525"/>
                      </a:xfrm>
                      <a:prstGeom prst="rect">
                        <a:avLst/>
                      </a:prstGeom>
                    </p:spPr>
                  </p:pic>
                </p:oleObj>
              </mc:Fallback>
            </mc:AlternateContent>
          </a:graphicData>
        </a:graphic>
      </p:graphicFrame>
      <p:sp>
        <p:nvSpPr>
          <p:cNvPr id="18" name="Rectangle 17"/>
          <p:cNvSpPr/>
          <p:nvPr/>
        </p:nvSpPr>
        <p:spPr>
          <a:xfrm>
            <a:off x="315913" y="236538"/>
            <a:ext cx="8158162" cy="461665"/>
          </a:xfrm>
          <a:prstGeom prst="rect">
            <a:avLst/>
          </a:prstGeom>
        </p:spPr>
        <p:txBody>
          <a:bodyPr wrap="square">
            <a:spAutoFit/>
          </a:bodyPr>
          <a:lstStyle/>
          <a:p>
            <a:pPr defTabSz="457200">
              <a:defRPr/>
            </a:pPr>
            <a:r>
              <a:rPr lang="en-US" sz="2400" kern="0" dirty="0" smtClean="0">
                <a:solidFill>
                  <a:srgbClr val="0073AE"/>
                </a:solidFill>
                <a:latin typeface="+mn-lt"/>
                <a:ea typeface="+mn-ea"/>
              </a:rPr>
              <a:t>2019 </a:t>
            </a:r>
            <a:r>
              <a:rPr lang="en-US" sz="2400" kern="0" dirty="0">
                <a:solidFill>
                  <a:srgbClr val="0073AE"/>
                </a:solidFill>
                <a:latin typeface="+mn-lt"/>
                <a:ea typeface="+mn-ea"/>
              </a:rPr>
              <a:t>Access Certification Ops: </a:t>
            </a:r>
            <a:r>
              <a:rPr lang="en-US" sz="2400" kern="0" dirty="0" smtClean="0">
                <a:solidFill>
                  <a:srgbClr val="0073AE"/>
                </a:solidFill>
                <a:latin typeface="+mn-lt"/>
                <a:ea typeface="+mn-ea"/>
              </a:rPr>
              <a:t>Training</a:t>
            </a:r>
            <a:endParaRPr lang="en-US" sz="1600" dirty="0">
              <a:solidFill>
                <a:srgbClr val="0073AE"/>
              </a:solidFill>
              <a:latin typeface="+mn-lt"/>
              <a:ea typeface="+mn-ea"/>
            </a:endParaRPr>
          </a:p>
        </p:txBody>
      </p:sp>
      <p:sp>
        <p:nvSpPr>
          <p:cNvPr id="21" name="Rectangle 20"/>
          <p:cNvSpPr/>
          <p:nvPr/>
        </p:nvSpPr>
        <p:spPr>
          <a:xfrm>
            <a:off x="367048" y="729460"/>
            <a:ext cx="7334518" cy="369332"/>
          </a:xfrm>
          <a:prstGeom prst="rect">
            <a:avLst/>
          </a:prstGeom>
        </p:spPr>
        <p:txBody>
          <a:bodyPr wrap="square">
            <a:spAutoFit/>
          </a:bodyPr>
          <a:lstStyle/>
          <a:p>
            <a:pPr lvl="0" defTabSz="457200"/>
            <a:r>
              <a:rPr lang="en-US" kern="0" dirty="0">
                <a:solidFill>
                  <a:srgbClr val="A70063"/>
                </a:solidFill>
              </a:rPr>
              <a:t>Certification Campaign </a:t>
            </a:r>
            <a:r>
              <a:rPr lang="en-US" kern="0" dirty="0" smtClean="0">
                <a:solidFill>
                  <a:srgbClr val="A70063"/>
                </a:solidFill>
              </a:rPr>
              <a:t>Phases</a:t>
            </a:r>
            <a:endParaRPr lang="en-US" dirty="0"/>
          </a:p>
        </p:txBody>
      </p:sp>
    </p:spTree>
    <p:extLst>
      <p:ext uri="{BB962C8B-B14F-4D97-AF65-F5344CB8AC3E}">
        <p14:creationId xmlns:p14="http://schemas.microsoft.com/office/powerpoint/2010/main" val="681139352"/>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1802076890"/>
              </p:ext>
            </p:extLst>
          </p:nvPr>
        </p:nvGraphicFramePr>
        <p:xfrm>
          <a:off x="2800863" y="1493613"/>
          <a:ext cx="3810000" cy="2946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8" name="Diagram 17"/>
          <p:cNvGraphicFramePr/>
          <p:nvPr>
            <p:extLst>
              <p:ext uri="{D42A27DB-BD31-4B8C-83A1-F6EECF244321}">
                <p14:modId xmlns:p14="http://schemas.microsoft.com/office/powerpoint/2010/main" val="1566753158"/>
              </p:ext>
            </p:extLst>
          </p:nvPr>
        </p:nvGraphicFramePr>
        <p:xfrm>
          <a:off x="5715000" y="1447800"/>
          <a:ext cx="2895600" cy="22606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162822" name="Group 20"/>
          <p:cNvGrpSpPr>
            <a:grpSpLocks/>
          </p:cNvGrpSpPr>
          <p:nvPr/>
        </p:nvGrpSpPr>
        <p:grpSpPr bwMode="auto">
          <a:xfrm>
            <a:off x="1752600" y="1463619"/>
            <a:ext cx="1219200" cy="725712"/>
            <a:chOff x="618387" y="1894"/>
            <a:chExt cx="1149212" cy="619497"/>
          </a:xfrm>
        </p:grpSpPr>
        <p:sp>
          <p:nvSpPr>
            <p:cNvPr id="22" name="Rounded Rectangle 21"/>
            <p:cNvSpPr/>
            <p:nvPr/>
          </p:nvSpPr>
          <p:spPr>
            <a:xfrm>
              <a:off x="618387" y="1894"/>
              <a:ext cx="1149212" cy="619497"/>
            </a:xfrm>
            <a:prstGeom prst="roundRect">
              <a:avLst>
                <a:gd name="adj" fmla="val 10000"/>
              </a:avLst>
            </a:prstGeom>
            <a:solidFill>
              <a:srgbClr val="00B0F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4" name="Rounded Rectangle 4"/>
            <p:cNvSpPr/>
            <p:nvPr/>
          </p:nvSpPr>
          <p:spPr>
            <a:xfrm>
              <a:off x="618387" y="19367"/>
              <a:ext cx="1131739" cy="584551"/>
            </a:xfrm>
            <a:prstGeom prst="rect">
              <a:avLst/>
            </a:prstGeom>
          </p:spPr>
          <p:style>
            <a:lnRef idx="0">
              <a:scrgbClr r="0" g="0" b="0"/>
            </a:lnRef>
            <a:fillRef idx="0">
              <a:scrgbClr r="0" g="0" b="0"/>
            </a:fillRef>
            <a:effectRef idx="0">
              <a:scrgbClr r="0" g="0" b="0"/>
            </a:effectRef>
            <a:fontRef idx="minor">
              <a:schemeClr val="lt1"/>
            </a:fontRef>
          </p:style>
          <p:txBody>
            <a:bodyPr lIns="24765" tIns="16510" rIns="24765" bIns="16510" spcCol="1270" anchor="ctr"/>
            <a:lstStyle/>
            <a:p>
              <a:pPr algn="ctr" defTabSz="577850">
                <a:lnSpc>
                  <a:spcPct val="90000"/>
                </a:lnSpc>
                <a:spcAft>
                  <a:spcPct val="35000"/>
                </a:spcAft>
                <a:defRPr/>
              </a:pPr>
              <a:r>
                <a:rPr lang="en-US" sz="1300" dirty="0" smtClean="0">
                  <a:solidFill>
                    <a:schemeClr val="accent5">
                      <a:lumMod val="20000"/>
                      <a:lumOff val="80000"/>
                    </a:schemeClr>
                  </a:solidFill>
                </a:rPr>
                <a:t>QA Worksheet</a:t>
              </a:r>
              <a:endParaRPr lang="en-US" sz="1300" dirty="0">
                <a:solidFill>
                  <a:schemeClr val="accent5">
                    <a:lumMod val="20000"/>
                    <a:lumOff val="80000"/>
                  </a:schemeClr>
                </a:solidFill>
              </a:endParaRPr>
            </a:p>
          </p:txBody>
        </p:sp>
      </p:grpSp>
      <p:grpSp>
        <p:nvGrpSpPr>
          <p:cNvPr id="9" name="Group 20"/>
          <p:cNvGrpSpPr>
            <a:grpSpLocks/>
          </p:cNvGrpSpPr>
          <p:nvPr/>
        </p:nvGrpSpPr>
        <p:grpSpPr bwMode="auto">
          <a:xfrm>
            <a:off x="304800" y="1457325"/>
            <a:ext cx="1314450" cy="725712"/>
            <a:chOff x="511131" y="1894"/>
            <a:chExt cx="1238994" cy="619497"/>
          </a:xfrm>
        </p:grpSpPr>
        <p:sp>
          <p:nvSpPr>
            <p:cNvPr id="10" name="Rounded Rectangle 9"/>
            <p:cNvSpPr/>
            <p:nvPr/>
          </p:nvSpPr>
          <p:spPr>
            <a:xfrm>
              <a:off x="511131" y="1894"/>
              <a:ext cx="1238994" cy="619497"/>
            </a:xfrm>
            <a:prstGeom prst="roundRect">
              <a:avLst>
                <a:gd name="adj" fmla="val 10000"/>
              </a:avLst>
            </a:prstGeom>
            <a:solidFill>
              <a:srgbClr val="00B0F0"/>
            </a:solidFill>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11" name="Rounded Rectangle 4"/>
            <p:cNvSpPr/>
            <p:nvPr/>
          </p:nvSpPr>
          <p:spPr>
            <a:xfrm>
              <a:off x="528604" y="19367"/>
              <a:ext cx="1204048" cy="584551"/>
            </a:xfrm>
            <a:prstGeom prst="rect">
              <a:avLst/>
            </a:prstGeom>
          </p:spPr>
          <p:style>
            <a:lnRef idx="0">
              <a:scrgbClr r="0" g="0" b="0"/>
            </a:lnRef>
            <a:fillRef idx="0">
              <a:scrgbClr r="0" g="0" b="0"/>
            </a:fillRef>
            <a:effectRef idx="0">
              <a:scrgbClr r="0" g="0" b="0"/>
            </a:effectRef>
            <a:fontRef idx="minor">
              <a:schemeClr val="lt1"/>
            </a:fontRef>
          </p:style>
          <p:txBody>
            <a:bodyPr lIns="24765" tIns="16510" rIns="24765" bIns="16510" spcCol="1270" anchor="ctr"/>
            <a:lstStyle/>
            <a:p>
              <a:pPr algn="ctr" defTabSz="577850">
                <a:lnSpc>
                  <a:spcPct val="90000"/>
                </a:lnSpc>
                <a:spcAft>
                  <a:spcPct val="35000"/>
                </a:spcAft>
                <a:defRPr/>
              </a:pPr>
              <a:r>
                <a:rPr lang="en-US" sz="1300" dirty="0">
                  <a:solidFill>
                    <a:schemeClr val="accent5">
                      <a:lumMod val="20000"/>
                      <a:lumOff val="80000"/>
                    </a:schemeClr>
                  </a:solidFill>
                </a:rPr>
                <a:t>Application Validation Form Snapshot</a:t>
              </a:r>
            </a:p>
          </p:txBody>
        </p:sp>
      </p:grpSp>
      <p:sp>
        <p:nvSpPr>
          <p:cNvPr id="14" name="Rectangle 13"/>
          <p:cNvSpPr/>
          <p:nvPr/>
        </p:nvSpPr>
        <p:spPr>
          <a:xfrm>
            <a:off x="315913" y="236538"/>
            <a:ext cx="8158162" cy="461665"/>
          </a:xfrm>
          <a:prstGeom prst="rect">
            <a:avLst/>
          </a:prstGeom>
        </p:spPr>
        <p:txBody>
          <a:bodyPr wrap="square">
            <a:spAutoFit/>
          </a:bodyPr>
          <a:lstStyle/>
          <a:p>
            <a:pPr defTabSz="457200">
              <a:defRPr/>
            </a:pPr>
            <a:r>
              <a:rPr lang="en-US" sz="2400" kern="0" dirty="0" smtClean="0">
                <a:solidFill>
                  <a:srgbClr val="0073AE"/>
                </a:solidFill>
                <a:latin typeface="+mn-lt"/>
                <a:ea typeface="+mn-ea"/>
              </a:rPr>
              <a:t>2019 </a:t>
            </a:r>
            <a:r>
              <a:rPr lang="en-US" sz="2400" kern="0" dirty="0">
                <a:solidFill>
                  <a:srgbClr val="0073AE"/>
                </a:solidFill>
                <a:latin typeface="+mn-lt"/>
                <a:ea typeface="+mn-ea"/>
              </a:rPr>
              <a:t>Access Certification Ops: </a:t>
            </a:r>
            <a:r>
              <a:rPr lang="en-US" sz="2400" kern="0" dirty="0" smtClean="0">
                <a:solidFill>
                  <a:srgbClr val="0073AE"/>
                </a:solidFill>
                <a:latin typeface="+mn-lt"/>
                <a:ea typeface="+mn-ea"/>
              </a:rPr>
              <a:t>Training</a:t>
            </a:r>
            <a:endParaRPr lang="en-US" sz="1600" dirty="0">
              <a:solidFill>
                <a:srgbClr val="0073AE"/>
              </a:solidFill>
              <a:latin typeface="+mn-lt"/>
              <a:ea typeface="+mn-ea"/>
            </a:endParaRPr>
          </a:p>
        </p:txBody>
      </p:sp>
      <p:sp>
        <p:nvSpPr>
          <p:cNvPr id="15" name="Rectangle 14"/>
          <p:cNvSpPr/>
          <p:nvPr/>
        </p:nvSpPr>
        <p:spPr>
          <a:xfrm>
            <a:off x="367048" y="729460"/>
            <a:ext cx="7334518" cy="369332"/>
          </a:xfrm>
          <a:prstGeom prst="rect">
            <a:avLst/>
          </a:prstGeom>
        </p:spPr>
        <p:txBody>
          <a:bodyPr wrap="square">
            <a:spAutoFit/>
          </a:bodyPr>
          <a:lstStyle/>
          <a:p>
            <a:pPr defTabSz="457200"/>
            <a:r>
              <a:rPr lang="en-US" altLang="en-US" dirty="0">
                <a:solidFill>
                  <a:srgbClr val="A70063"/>
                </a:solidFill>
              </a:rPr>
              <a:t>Certification Folder Structure for Audit </a:t>
            </a:r>
            <a:r>
              <a:rPr lang="en-US" altLang="en-US" dirty="0" smtClean="0">
                <a:solidFill>
                  <a:srgbClr val="A70063"/>
                </a:solidFill>
              </a:rPr>
              <a:t>Packages</a:t>
            </a:r>
            <a:endParaRPr lang="en-US" altLang="en-US" dirty="0">
              <a:solidFill>
                <a:srgbClr val="A70063"/>
              </a:solidFill>
            </a:endParaRPr>
          </a:p>
        </p:txBody>
      </p:sp>
    </p:spTree>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315913" y="236538"/>
            <a:ext cx="8158162" cy="461665"/>
          </a:xfrm>
          <a:prstGeom prst="rect">
            <a:avLst/>
          </a:prstGeom>
        </p:spPr>
        <p:txBody>
          <a:bodyPr wrap="square">
            <a:spAutoFit/>
          </a:bodyPr>
          <a:lstStyle/>
          <a:p>
            <a:pPr defTabSz="457200">
              <a:defRPr/>
            </a:pPr>
            <a:r>
              <a:rPr lang="en-US" sz="2400" kern="0" dirty="0">
                <a:solidFill>
                  <a:srgbClr val="0073AE"/>
                </a:solidFill>
              </a:rPr>
              <a:t>2019 Certification Enhancements - RACF</a:t>
            </a:r>
            <a:endParaRPr lang="en-US" sz="1600" dirty="0">
              <a:solidFill>
                <a:srgbClr val="0073AE"/>
              </a:solidFill>
            </a:endParaRPr>
          </a:p>
        </p:txBody>
      </p:sp>
      <p:sp>
        <p:nvSpPr>
          <p:cNvPr id="6" name="Content Placeholder 5"/>
          <p:cNvSpPr>
            <a:spLocks noGrp="1"/>
          </p:cNvSpPr>
          <p:nvPr>
            <p:ph idx="1"/>
          </p:nvPr>
        </p:nvSpPr>
        <p:spPr>
          <a:xfrm>
            <a:off x="533400" y="1143000"/>
            <a:ext cx="8045450" cy="685800"/>
          </a:xfrm>
        </p:spPr>
        <p:txBody>
          <a:bodyPr/>
          <a:lstStyle/>
          <a:p>
            <a:pPr marL="0" indent="0">
              <a:buNone/>
            </a:pPr>
            <a:r>
              <a:rPr lang="en-US" sz="1200" b="1" dirty="0"/>
              <a:t>1:1 Data Validation Automated Process  -  </a:t>
            </a:r>
            <a:r>
              <a:rPr lang="en-US" sz="1200" dirty="0"/>
              <a:t>Design changes were made to the validation process to simplify the certification preparation experience for application and IAM teams working to build access certification campaigns. IAM will initiate with RACF in Q2 and will expand the service to other certification targets throughout 2019.</a:t>
            </a:r>
          </a:p>
        </p:txBody>
      </p:sp>
      <p:sp>
        <p:nvSpPr>
          <p:cNvPr id="11" name="Title 1"/>
          <p:cNvSpPr txBox="1">
            <a:spLocks/>
          </p:cNvSpPr>
          <p:nvPr/>
        </p:nvSpPr>
        <p:spPr bwMode="black">
          <a:xfrm>
            <a:off x="457200" y="1901825"/>
            <a:ext cx="8045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b" anchorCtr="0" compatLnSpc="1">
            <a:prstTxWarp prst="textNoShape">
              <a:avLst/>
            </a:prstTxWarp>
          </a:bodyPr>
          <a:lstStyle>
            <a:lvl1pPr algn="l" defTabSz="457200" rtl="0" eaLnBrk="0" fontAlgn="base" hangingPunct="0">
              <a:spcBef>
                <a:spcPct val="0"/>
              </a:spcBef>
              <a:spcAft>
                <a:spcPct val="0"/>
              </a:spcAft>
              <a:defRPr sz="2000">
                <a:solidFill>
                  <a:schemeClr val="accent1"/>
                </a:solidFill>
                <a:latin typeface="+mj-lt"/>
                <a:ea typeface="+mj-ea"/>
                <a:cs typeface="+mj-cs"/>
              </a:defRPr>
            </a:lvl1pPr>
            <a:lvl2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2pPr>
            <a:lvl3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3pPr>
            <a:lvl4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4pPr>
            <a:lvl5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5pPr>
            <a:lvl6pPr marL="4572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6pPr>
            <a:lvl7pPr marL="9144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7pPr>
            <a:lvl8pPr marL="13716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8pPr>
            <a:lvl9pPr marL="18288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9pPr>
          </a:lstStyle>
          <a:p>
            <a:pPr>
              <a:defRPr/>
            </a:pPr>
            <a:r>
              <a:rPr lang="en-US" dirty="0">
                <a:solidFill>
                  <a:srgbClr val="A70063"/>
                </a:solidFill>
              </a:rPr>
              <a:t>Why?</a:t>
            </a:r>
            <a:endParaRPr lang="en-US" kern="0" dirty="0">
              <a:solidFill>
                <a:srgbClr val="A70063"/>
              </a:solidFill>
              <a:latin typeface="+mn-lt"/>
            </a:endParaRPr>
          </a:p>
        </p:txBody>
      </p:sp>
      <p:sp>
        <p:nvSpPr>
          <p:cNvPr id="12" name="Content Placeholder 5"/>
          <p:cNvSpPr txBox="1">
            <a:spLocks/>
          </p:cNvSpPr>
          <p:nvPr/>
        </p:nvSpPr>
        <p:spPr bwMode="gray">
          <a:xfrm>
            <a:off x="533400" y="2286000"/>
            <a:ext cx="83820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177800" indent="-177800" algn="l" defTabSz="457200" rtl="0" eaLnBrk="0" fontAlgn="base" hangingPunct="0">
              <a:spcBef>
                <a:spcPts val="1200"/>
              </a:spcBef>
              <a:spcAft>
                <a:spcPct val="0"/>
              </a:spcAft>
              <a:buClr>
                <a:srgbClr val="00A4E4"/>
              </a:buClr>
              <a:buFont typeface="Wingdings" pitchFamily="2" charset="2"/>
              <a:buChar char="§"/>
              <a:tabLst>
                <a:tab pos="8005763" algn="r"/>
              </a:tabLst>
              <a:defRPr sz="1400">
                <a:solidFill>
                  <a:srgbClr val="000000"/>
                </a:solidFill>
                <a:latin typeface="+mn-lt"/>
                <a:ea typeface="+mn-ea"/>
                <a:cs typeface="+mn-cs"/>
              </a:defRPr>
            </a:lvl1pPr>
            <a:lvl2pPr marL="361950" indent="-171450" algn="l" defTabSz="457200" rtl="0" eaLnBrk="0" fontAlgn="base" hangingPunct="0">
              <a:spcBef>
                <a:spcPts val="300"/>
              </a:spcBef>
              <a:spcAft>
                <a:spcPct val="0"/>
              </a:spcAft>
              <a:buClr>
                <a:srgbClr val="00A4E4"/>
              </a:buClr>
              <a:buFont typeface="Arial" pitchFamily="34" charset="0"/>
              <a:buChar char="–"/>
              <a:tabLst>
                <a:tab pos="8005763" algn="r"/>
              </a:tabLst>
              <a:defRPr sz="1200">
                <a:solidFill>
                  <a:srgbClr val="000000"/>
                </a:solidFill>
                <a:latin typeface="+mn-lt"/>
                <a:ea typeface="+mn-ea"/>
                <a:cs typeface="+mn-cs"/>
              </a:defRPr>
            </a:lvl2pPr>
            <a:lvl3pPr marL="501650" indent="-139700"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3pPr>
            <a:lvl4pPr marL="647700" indent="-152400"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4pPr>
            <a:lvl5pPr marL="792163" indent="-144463"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5pPr>
            <a:lvl6pPr marL="12493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6pPr>
            <a:lvl7pPr marL="17065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7pPr>
            <a:lvl8pPr marL="21637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8pPr>
            <a:lvl9pPr marL="26209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9pPr>
          </a:lstStyle>
          <a:p>
            <a:r>
              <a:rPr lang="en-US" sz="1200" dirty="0"/>
              <a:t>All applications undergo a cumbersome manual certification data review process</a:t>
            </a:r>
          </a:p>
          <a:p>
            <a:r>
              <a:rPr lang="en-US" sz="1200" dirty="0"/>
              <a:t>The new 1:1 automated data validation is meant to simplify building </a:t>
            </a:r>
            <a:r>
              <a:rPr lang="en-US" sz="1200" dirty="0" smtClean="0"/>
              <a:t>certification campaigns </a:t>
            </a:r>
            <a:endParaRPr lang="en-US" sz="1200" dirty="0"/>
          </a:p>
          <a:p>
            <a:r>
              <a:rPr lang="en-US" sz="1200" dirty="0"/>
              <a:t>Expedite process - for RACF, </a:t>
            </a:r>
            <a:r>
              <a:rPr lang="en-US" sz="1200" dirty="0" smtClean="0"/>
              <a:t>the 1:1 </a:t>
            </a:r>
            <a:r>
              <a:rPr lang="en-US" sz="1200" dirty="0"/>
              <a:t>validation </a:t>
            </a:r>
            <a:r>
              <a:rPr lang="en-US" sz="1200" dirty="0" smtClean="0"/>
              <a:t>was </a:t>
            </a:r>
            <a:r>
              <a:rPr lang="en-US" sz="1200" dirty="0"/>
              <a:t>transformed into a single one click process for </a:t>
            </a:r>
            <a:r>
              <a:rPr lang="en-US" sz="1200" dirty="0" smtClean="0"/>
              <a:t>all in-scope </a:t>
            </a:r>
            <a:r>
              <a:rPr lang="en-US" sz="1200" dirty="0"/>
              <a:t>67 applications</a:t>
            </a:r>
          </a:p>
        </p:txBody>
      </p:sp>
      <p:sp>
        <p:nvSpPr>
          <p:cNvPr id="15" name="Title 1"/>
          <p:cNvSpPr txBox="1">
            <a:spLocks/>
          </p:cNvSpPr>
          <p:nvPr/>
        </p:nvSpPr>
        <p:spPr bwMode="black">
          <a:xfrm>
            <a:off x="457200" y="3429000"/>
            <a:ext cx="80454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b" anchorCtr="0" compatLnSpc="1">
            <a:prstTxWarp prst="textNoShape">
              <a:avLst/>
            </a:prstTxWarp>
          </a:bodyPr>
          <a:lstStyle>
            <a:lvl1pPr algn="l" defTabSz="457200" rtl="0" eaLnBrk="0" fontAlgn="base" hangingPunct="0">
              <a:spcBef>
                <a:spcPct val="0"/>
              </a:spcBef>
              <a:spcAft>
                <a:spcPct val="0"/>
              </a:spcAft>
              <a:defRPr sz="2000">
                <a:solidFill>
                  <a:schemeClr val="accent1"/>
                </a:solidFill>
                <a:latin typeface="+mj-lt"/>
                <a:ea typeface="+mj-ea"/>
                <a:cs typeface="+mj-cs"/>
              </a:defRPr>
            </a:lvl1pPr>
            <a:lvl2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2pPr>
            <a:lvl3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3pPr>
            <a:lvl4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4pPr>
            <a:lvl5pPr algn="l" defTabSz="457200" rtl="0" eaLnBrk="0" fontAlgn="base" hangingPunct="0">
              <a:spcBef>
                <a:spcPct val="0"/>
              </a:spcBef>
              <a:spcAft>
                <a:spcPct val="0"/>
              </a:spcAft>
              <a:defRPr sz="2000">
                <a:solidFill>
                  <a:schemeClr val="accent1"/>
                </a:solidFill>
                <a:latin typeface="Arial" pitchFamily="34" charset="0"/>
                <a:ea typeface="ＭＳ Ｐゴシック" pitchFamily="34" charset="-128"/>
                <a:cs typeface="Arial" pitchFamily="34" charset="0"/>
              </a:defRPr>
            </a:lvl5pPr>
            <a:lvl6pPr marL="4572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6pPr>
            <a:lvl7pPr marL="9144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7pPr>
            <a:lvl8pPr marL="13716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8pPr>
            <a:lvl9pPr marL="1828800" algn="l" defTabSz="457200" rtl="0" eaLnBrk="1" fontAlgn="base" hangingPunct="1">
              <a:spcBef>
                <a:spcPct val="0"/>
              </a:spcBef>
              <a:spcAft>
                <a:spcPct val="0"/>
              </a:spcAft>
              <a:defRPr sz="2000">
                <a:solidFill>
                  <a:schemeClr val="accent1"/>
                </a:solidFill>
                <a:latin typeface="Arial" pitchFamily="34" charset="0"/>
                <a:ea typeface="ＭＳ Ｐゴシック" pitchFamily="34" charset="-128"/>
                <a:cs typeface="Arial" pitchFamily="34" charset="0"/>
              </a:defRPr>
            </a:lvl9pPr>
          </a:lstStyle>
          <a:p>
            <a:pPr>
              <a:defRPr/>
            </a:pPr>
            <a:r>
              <a:rPr lang="en-US" kern="0" dirty="0" smtClean="0">
                <a:solidFill>
                  <a:srgbClr val="A70063"/>
                </a:solidFill>
              </a:rPr>
              <a:t>How?</a:t>
            </a:r>
            <a:endParaRPr lang="en-US" kern="0" dirty="0">
              <a:solidFill>
                <a:srgbClr val="A70063"/>
              </a:solidFill>
            </a:endParaRPr>
          </a:p>
        </p:txBody>
      </p:sp>
      <p:sp>
        <p:nvSpPr>
          <p:cNvPr id="16" name="Content Placeholder 5"/>
          <p:cNvSpPr txBox="1">
            <a:spLocks/>
          </p:cNvSpPr>
          <p:nvPr/>
        </p:nvSpPr>
        <p:spPr bwMode="gray">
          <a:xfrm>
            <a:off x="533400" y="3802621"/>
            <a:ext cx="8045450" cy="2064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lvl1pPr marL="177800" indent="-177800" algn="l" defTabSz="457200" rtl="0" eaLnBrk="0" fontAlgn="base" hangingPunct="0">
              <a:spcBef>
                <a:spcPts val="1200"/>
              </a:spcBef>
              <a:spcAft>
                <a:spcPct val="0"/>
              </a:spcAft>
              <a:buClr>
                <a:srgbClr val="00A4E4"/>
              </a:buClr>
              <a:buFont typeface="Wingdings" pitchFamily="2" charset="2"/>
              <a:buChar char="§"/>
              <a:tabLst>
                <a:tab pos="8005763" algn="r"/>
              </a:tabLst>
              <a:defRPr sz="1400">
                <a:solidFill>
                  <a:srgbClr val="000000"/>
                </a:solidFill>
                <a:latin typeface="+mn-lt"/>
                <a:ea typeface="+mn-ea"/>
                <a:cs typeface="+mn-cs"/>
              </a:defRPr>
            </a:lvl1pPr>
            <a:lvl2pPr marL="361950" indent="-171450" algn="l" defTabSz="457200" rtl="0" eaLnBrk="0" fontAlgn="base" hangingPunct="0">
              <a:spcBef>
                <a:spcPts val="300"/>
              </a:spcBef>
              <a:spcAft>
                <a:spcPct val="0"/>
              </a:spcAft>
              <a:buClr>
                <a:srgbClr val="00A4E4"/>
              </a:buClr>
              <a:buFont typeface="Arial" pitchFamily="34" charset="0"/>
              <a:buChar char="–"/>
              <a:tabLst>
                <a:tab pos="8005763" algn="r"/>
              </a:tabLst>
              <a:defRPr sz="1200">
                <a:solidFill>
                  <a:srgbClr val="000000"/>
                </a:solidFill>
                <a:latin typeface="+mn-lt"/>
                <a:ea typeface="+mn-ea"/>
                <a:cs typeface="+mn-cs"/>
              </a:defRPr>
            </a:lvl2pPr>
            <a:lvl3pPr marL="501650" indent="-139700"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3pPr>
            <a:lvl4pPr marL="647700" indent="-152400"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4pPr>
            <a:lvl5pPr marL="792163" indent="-144463" algn="l" defTabSz="457200" rtl="0" eaLnBrk="0" fontAlgn="base" hangingPunct="0">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5pPr>
            <a:lvl6pPr marL="12493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6pPr>
            <a:lvl7pPr marL="17065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7pPr>
            <a:lvl8pPr marL="21637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8pPr>
            <a:lvl9pPr marL="2620963" indent="-144463" algn="l" defTabSz="457200" rtl="0" eaLnBrk="1" fontAlgn="base" hangingPunct="1">
              <a:spcBef>
                <a:spcPts val="300"/>
              </a:spcBef>
              <a:spcAft>
                <a:spcPct val="0"/>
              </a:spcAft>
              <a:buClr>
                <a:srgbClr val="00A4E4"/>
              </a:buClr>
              <a:buFont typeface="Arial" pitchFamily="34" charset="0"/>
              <a:buChar char="»"/>
              <a:tabLst>
                <a:tab pos="8005763" algn="r"/>
              </a:tabLst>
              <a:defRPr sz="1000">
                <a:solidFill>
                  <a:srgbClr val="000000"/>
                </a:solidFill>
                <a:latin typeface="+mn-lt"/>
                <a:ea typeface="+mn-ea"/>
                <a:cs typeface="+mn-cs"/>
              </a:defRPr>
            </a:lvl9pPr>
          </a:lstStyle>
          <a:p>
            <a:pPr marL="0" indent="0">
              <a:buNone/>
            </a:pPr>
            <a:r>
              <a:rPr lang="en-US" sz="1200" dirty="0"/>
              <a:t>IAM will implement a standard external ETL process that, after configuration for an application, will be able to:</a:t>
            </a:r>
          </a:p>
          <a:p>
            <a:pPr marL="0" lvl="0" indent="0">
              <a:buNone/>
            </a:pPr>
            <a:r>
              <a:rPr lang="en-US" sz="1200" dirty="0"/>
              <a:t>1. Query the data in the application’s staged SailPoint </a:t>
            </a:r>
            <a:r>
              <a:rPr lang="en-US" sz="1200" dirty="0" smtClean="0"/>
              <a:t>campaign.</a:t>
            </a:r>
            <a:endParaRPr lang="en-US" sz="1200" dirty="0"/>
          </a:p>
          <a:p>
            <a:pPr marL="0" lvl="0" indent="0">
              <a:buNone/>
            </a:pPr>
            <a:r>
              <a:rPr lang="en-US" sz="1200" dirty="0"/>
              <a:t>1. Query the application’s data by one of three* options.</a:t>
            </a:r>
          </a:p>
          <a:p>
            <a:pPr marL="184150" lvl="1" indent="0">
              <a:buNone/>
            </a:pPr>
            <a:r>
              <a:rPr lang="en-US" dirty="0"/>
              <a:t> - For RACF:  Query SailPoint for Full Data (based on pre-approved mapping file)</a:t>
            </a:r>
          </a:p>
          <a:p>
            <a:pPr marL="0" lvl="0" indent="0">
              <a:buNone/>
            </a:pPr>
            <a:r>
              <a:rPr lang="en-US" sz="1200" dirty="0"/>
              <a:t>2. Compare the </a:t>
            </a:r>
            <a:r>
              <a:rPr lang="en-US" sz="1200" dirty="0" smtClean="0"/>
              <a:t>data.</a:t>
            </a:r>
            <a:endParaRPr lang="en-US" sz="1200" dirty="0"/>
          </a:p>
          <a:p>
            <a:pPr marL="0" lvl="0" indent="0">
              <a:buNone/>
            </a:pPr>
            <a:r>
              <a:rPr lang="en-US" sz="1200" dirty="0"/>
              <a:t>3. Generate a spreadsheet report with the matches and differences for the application owner to </a:t>
            </a:r>
            <a:r>
              <a:rPr lang="en-US" sz="1200" dirty="0" smtClean="0"/>
              <a:t>validate.</a:t>
            </a:r>
            <a:endParaRPr lang="en-US" sz="1200" dirty="0"/>
          </a:p>
        </p:txBody>
      </p:sp>
      <p:sp>
        <p:nvSpPr>
          <p:cNvPr id="17" name="TextBox 16"/>
          <p:cNvSpPr txBox="1"/>
          <p:nvPr/>
        </p:nvSpPr>
        <p:spPr>
          <a:xfrm>
            <a:off x="1309270" y="6342219"/>
            <a:ext cx="1047082" cy="246221"/>
          </a:xfrm>
          <a:prstGeom prst="rect">
            <a:avLst/>
          </a:prstGeom>
          <a:noFill/>
        </p:spPr>
        <p:txBody>
          <a:bodyPr wrap="none" rtlCol="0">
            <a:spAutoFit/>
          </a:bodyPr>
          <a:lstStyle/>
          <a:p>
            <a:r>
              <a:rPr lang="en-US" sz="1000" dirty="0"/>
              <a:t>* See appendix</a:t>
            </a:r>
          </a:p>
        </p:txBody>
      </p:sp>
      <p:sp>
        <p:nvSpPr>
          <p:cNvPr id="13" name="Rectangle 12"/>
          <p:cNvSpPr/>
          <p:nvPr/>
        </p:nvSpPr>
        <p:spPr>
          <a:xfrm>
            <a:off x="367048" y="729460"/>
            <a:ext cx="7334518" cy="369332"/>
          </a:xfrm>
          <a:prstGeom prst="rect">
            <a:avLst/>
          </a:prstGeom>
        </p:spPr>
        <p:txBody>
          <a:bodyPr wrap="square">
            <a:spAutoFit/>
          </a:bodyPr>
          <a:lstStyle/>
          <a:p>
            <a:pPr fontAlgn="auto">
              <a:spcBef>
                <a:spcPts val="0"/>
              </a:spcBef>
              <a:spcAft>
                <a:spcPts val="0"/>
              </a:spcAft>
              <a:defRPr/>
            </a:pPr>
            <a:r>
              <a:rPr lang="en-US" kern="0" dirty="0">
                <a:solidFill>
                  <a:srgbClr val="A70063"/>
                </a:solidFill>
              </a:rPr>
              <a:t>What’s new in 2019?</a:t>
            </a:r>
          </a:p>
        </p:txBody>
      </p:sp>
    </p:spTree>
    <p:extLst>
      <p:ext uri="{BB962C8B-B14F-4D97-AF65-F5344CB8AC3E}">
        <p14:creationId xmlns:p14="http://schemas.microsoft.com/office/powerpoint/2010/main" val="122670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315913" y="236538"/>
            <a:ext cx="8158162" cy="461665"/>
          </a:xfrm>
          <a:prstGeom prst="rect">
            <a:avLst/>
          </a:prstGeom>
        </p:spPr>
        <p:txBody>
          <a:bodyPr wrap="square">
            <a:spAutoFit/>
          </a:bodyPr>
          <a:lstStyle/>
          <a:p>
            <a:pPr defTabSz="457200">
              <a:defRPr/>
            </a:pPr>
            <a:r>
              <a:rPr lang="en-US" sz="2400" kern="0" dirty="0">
                <a:solidFill>
                  <a:srgbClr val="0073AE"/>
                </a:solidFill>
              </a:rPr>
              <a:t>2019 Certification Enhancements - RACF</a:t>
            </a:r>
            <a:endParaRPr lang="en-US" sz="1600" dirty="0">
              <a:solidFill>
                <a:srgbClr val="0073AE"/>
              </a:solidFill>
            </a:endParaRPr>
          </a:p>
        </p:txBody>
      </p:sp>
      <p:sp>
        <p:nvSpPr>
          <p:cNvPr id="7" name="Rectangle 6"/>
          <p:cNvSpPr/>
          <p:nvPr/>
        </p:nvSpPr>
        <p:spPr>
          <a:xfrm>
            <a:off x="367048" y="729460"/>
            <a:ext cx="7334518" cy="369332"/>
          </a:xfrm>
          <a:prstGeom prst="rect">
            <a:avLst/>
          </a:prstGeom>
        </p:spPr>
        <p:txBody>
          <a:bodyPr wrap="square">
            <a:spAutoFit/>
          </a:bodyPr>
          <a:lstStyle/>
          <a:p>
            <a:pPr fontAlgn="auto">
              <a:spcBef>
                <a:spcPts val="0"/>
              </a:spcBef>
              <a:spcAft>
                <a:spcPts val="0"/>
              </a:spcAft>
              <a:defRPr/>
            </a:pPr>
            <a:r>
              <a:rPr lang="en-US" kern="0" dirty="0">
                <a:solidFill>
                  <a:srgbClr val="A70063"/>
                </a:solidFill>
              </a:rPr>
              <a:t>Benefits</a:t>
            </a:r>
          </a:p>
        </p:txBody>
      </p:sp>
      <p:pic>
        <p:nvPicPr>
          <p:cNvPr id="5" name="Picture 4"/>
          <p:cNvPicPr/>
          <p:nvPr/>
        </p:nvPicPr>
        <p:blipFill>
          <a:blip r:embed="rId3"/>
          <a:stretch>
            <a:fillRect/>
          </a:stretch>
        </p:blipFill>
        <p:spPr>
          <a:xfrm>
            <a:off x="1823434" y="1143000"/>
            <a:ext cx="5948966" cy="2438400"/>
          </a:xfrm>
          <a:prstGeom prst="rect">
            <a:avLst/>
          </a:prstGeom>
          <a:ln>
            <a:solidFill>
              <a:schemeClr val="accent5">
                <a:lumMod val="40000"/>
                <a:lumOff val="60000"/>
              </a:schemeClr>
            </a:solidFill>
          </a:ln>
        </p:spPr>
      </p:pic>
      <p:sp>
        <p:nvSpPr>
          <p:cNvPr id="8" name="Content Placeholder 5"/>
          <p:cNvSpPr>
            <a:spLocks noGrp="1"/>
          </p:cNvSpPr>
          <p:nvPr>
            <p:ph idx="1"/>
          </p:nvPr>
        </p:nvSpPr>
        <p:spPr>
          <a:xfrm>
            <a:off x="914400" y="3766340"/>
            <a:ext cx="7429500" cy="1872460"/>
          </a:xfrm>
          <a:ln w="6350">
            <a:solidFill>
              <a:schemeClr val="accent5">
                <a:lumMod val="40000"/>
                <a:lumOff val="60000"/>
              </a:schemeClr>
            </a:solidFill>
          </a:ln>
        </p:spPr>
        <p:txBody>
          <a:bodyPr/>
          <a:lstStyle/>
          <a:p>
            <a:pPr lvl="0">
              <a:lnSpc>
                <a:spcPct val="200000"/>
              </a:lnSpc>
              <a:buFont typeface="Wingdings" panose="05000000000000000000" pitchFamily="2" charset="2"/>
              <a:buChar char="ü"/>
            </a:pPr>
            <a:r>
              <a:rPr lang="en-US" sz="1200" dirty="0"/>
              <a:t>Fewer discrepancies due to timing issue</a:t>
            </a:r>
          </a:p>
          <a:p>
            <a:pPr lvl="0">
              <a:buFont typeface="Wingdings" panose="05000000000000000000" pitchFamily="2" charset="2"/>
              <a:buChar char="ü"/>
            </a:pPr>
            <a:r>
              <a:rPr lang="en-US" sz="1200" dirty="0"/>
              <a:t>The process can be rerun anytime to obtain updated data</a:t>
            </a:r>
          </a:p>
          <a:p>
            <a:pPr lvl="0">
              <a:buFont typeface="Wingdings" panose="05000000000000000000" pitchFamily="2" charset="2"/>
              <a:buChar char="ü"/>
            </a:pPr>
            <a:r>
              <a:rPr lang="en-US" sz="1200" dirty="0"/>
              <a:t>Once configured, simplified reports for new </a:t>
            </a:r>
            <a:r>
              <a:rPr lang="en-US" sz="1200" dirty="0" smtClean="0"/>
              <a:t>certification campaign</a:t>
            </a:r>
            <a:endParaRPr lang="en-US" sz="1200" dirty="0"/>
          </a:p>
          <a:p>
            <a:pPr lvl="0">
              <a:buFont typeface="Wingdings" panose="05000000000000000000" pitchFamily="2" charset="2"/>
              <a:buChar char="ü"/>
            </a:pPr>
            <a:r>
              <a:rPr lang="en-US" sz="1200" dirty="0"/>
              <a:t>Automatic production of five-tab Excel file</a:t>
            </a:r>
          </a:p>
          <a:p>
            <a:pPr>
              <a:buClr>
                <a:srgbClr val="FF0000"/>
              </a:buClr>
              <a:buFont typeface="Arial" panose="020B0604020202020204" pitchFamily="34" charset="0"/>
              <a:buChar char="X"/>
            </a:pPr>
            <a:r>
              <a:rPr lang="en-US" sz="1200" dirty="0" smtClean="0"/>
              <a:t>Application </a:t>
            </a:r>
            <a:r>
              <a:rPr lang="en-US" sz="1200" dirty="0"/>
              <a:t>team will </a:t>
            </a:r>
            <a:r>
              <a:rPr lang="en-US" sz="1200" dirty="0" smtClean="0"/>
              <a:t>no longer provide a </a:t>
            </a:r>
            <a:r>
              <a:rPr lang="en-US" sz="1200" dirty="0"/>
              <a:t>RAW extract comparison</a:t>
            </a:r>
            <a:r>
              <a:rPr lang="en-US" sz="1200" dirty="0">
                <a:solidFill>
                  <a:schemeClr val="tx1"/>
                </a:solidFill>
              </a:rPr>
              <a:t>, or a </a:t>
            </a:r>
            <a:r>
              <a:rPr lang="en-US" sz="1200" dirty="0"/>
              <a:t>screen print of the </a:t>
            </a:r>
            <a:r>
              <a:rPr lang="en-US" sz="1200" dirty="0" smtClean="0"/>
              <a:t>query</a:t>
            </a:r>
          </a:p>
          <a:p>
            <a:pPr marL="0" indent="0">
              <a:buClr>
                <a:srgbClr val="FF0000"/>
              </a:buClr>
              <a:buNone/>
            </a:pPr>
            <a:endParaRPr lang="en-US" sz="1200" dirty="0"/>
          </a:p>
        </p:txBody>
      </p:sp>
    </p:spTree>
    <p:extLst>
      <p:ext uri="{BB962C8B-B14F-4D97-AF65-F5344CB8AC3E}">
        <p14:creationId xmlns:p14="http://schemas.microsoft.com/office/powerpoint/2010/main" val="1361970702"/>
      </p:ext>
    </p:extLst>
  </p:cSld>
  <p:clrMapOvr>
    <a:masterClrMapping/>
  </p:clrMapOvr>
  <p:transition spd="med">
    <p:fad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21_AIG_Presentation_Template_0513">
  <a:themeElements>
    <a:clrScheme name="AIG Template 6">
      <a:dk1>
        <a:srgbClr val="000000"/>
      </a:dk1>
      <a:lt1>
        <a:srgbClr val="00A4E4"/>
      </a:lt1>
      <a:dk2>
        <a:srgbClr val="5F5F5F"/>
      </a:dk2>
      <a:lt2>
        <a:srgbClr val="FDB913"/>
      </a:lt2>
      <a:accent1>
        <a:srgbClr val="0073AE"/>
      </a:accent1>
      <a:accent2>
        <a:srgbClr val="E36F1E"/>
      </a:accent2>
      <a:accent3>
        <a:srgbClr val="AACFEF"/>
      </a:accent3>
      <a:accent4>
        <a:srgbClr val="000000"/>
      </a:accent4>
      <a:accent5>
        <a:srgbClr val="AABCD3"/>
      </a:accent5>
      <a:accent6>
        <a:srgbClr val="CE641A"/>
      </a:accent6>
      <a:hlink>
        <a:srgbClr val="78A22F"/>
      </a:hlink>
      <a:folHlink>
        <a:srgbClr val="C41230"/>
      </a:folHlink>
    </a:clrScheme>
    <a:fontScheme name="AIG Template">
      <a:majorFont>
        <a:latin typeface="Arial"/>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AIG Template 1">
        <a:dk1>
          <a:srgbClr val="005984"/>
        </a:dk1>
        <a:lt1>
          <a:srgbClr val="00A4E4"/>
        </a:lt1>
        <a:dk2>
          <a:srgbClr val="78A22F"/>
        </a:dk2>
        <a:lt2>
          <a:srgbClr val="E36F1E"/>
        </a:lt2>
        <a:accent1>
          <a:srgbClr val="C41230"/>
        </a:accent1>
        <a:accent2>
          <a:srgbClr val="FDB913"/>
        </a:accent2>
        <a:accent3>
          <a:srgbClr val="AACFEF"/>
        </a:accent3>
        <a:accent4>
          <a:srgbClr val="004B70"/>
        </a:accent4>
        <a:accent5>
          <a:srgbClr val="DEAAAD"/>
        </a:accent5>
        <a:accent6>
          <a:srgbClr val="E5A710"/>
        </a:accent6>
        <a:hlink>
          <a:srgbClr val="AF006E"/>
        </a:hlink>
        <a:folHlink>
          <a:srgbClr val="5F5F5F"/>
        </a:folHlink>
      </a:clrScheme>
      <a:clrMap bg1="lt1" tx1="dk1" bg2="lt2" tx2="dk2" accent1="accent1" accent2="accent2" accent3="accent3" accent4="accent4" accent5="accent5" accent6="accent6" hlink="hlink" folHlink="folHlink"/>
    </a:extraClrScheme>
    <a:extraClrScheme>
      <a:clrScheme name="AIG Template 2">
        <a:dk1>
          <a:srgbClr val="5F5F5F"/>
        </a:dk1>
        <a:lt1>
          <a:srgbClr val="FDB913"/>
        </a:lt1>
        <a:dk2>
          <a:srgbClr val="78A22F"/>
        </a:dk2>
        <a:lt2>
          <a:srgbClr val="E36F1E"/>
        </a:lt2>
        <a:accent1>
          <a:srgbClr val="005984"/>
        </a:accent1>
        <a:accent2>
          <a:srgbClr val="E36F1E"/>
        </a:accent2>
        <a:accent3>
          <a:srgbClr val="FED9AA"/>
        </a:accent3>
        <a:accent4>
          <a:srgbClr val="505050"/>
        </a:accent4>
        <a:accent5>
          <a:srgbClr val="AAB5C2"/>
        </a:accent5>
        <a:accent6>
          <a:srgbClr val="CE641A"/>
        </a:accent6>
        <a:hlink>
          <a:srgbClr val="78A22F"/>
        </a:hlink>
        <a:folHlink>
          <a:srgbClr val="C41230"/>
        </a:folHlink>
      </a:clrScheme>
      <a:clrMap bg1="lt1" tx1="dk1" bg2="lt2" tx2="dk2" accent1="accent1" accent2="accent2" accent3="accent3" accent4="accent4" accent5="accent5" accent6="accent6" hlink="hlink" folHlink="folHlink"/>
    </a:extraClrScheme>
    <a:extraClrScheme>
      <a:clrScheme name="AIG Template 3">
        <a:dk1>
          <a:srgbClr val="78A22F"/>
        </a:dk1>
        <a:lt1>
          <a:srgbClr val="E36F1E"/>
        </a:lt1>
        <a:dk2>
          <a:srgbClr val="005984"/>
        </a:dk2>
        <a:lt2>
          <a:srgbClr val="C41230"/>
        </a:lt2>
        <a:accent1>
          <a:srgbClr val="FDB913"/>
        </a:accent1>
        <a:accent2>
          <a:srgbClr val="5F5F5F"/>
        </a:accent2>
        <a:accent3>
          <a:srgbClr val="AAB5C2"/>
        </a:accent3>
        <a:accent4>
          <a:srgbClr val="C25E18"/>
        </a:accent4>
        <a:accent5>
          <a:srgbClr val="FED9AA"/>
        </a:accent5>
        <a:accent6>
          <a:srgbClr val="555555"/>
        </a:accent6>
        <a:hlink>
          <a:srgbClr val="00A4E4"/>
        </a:hlink>
        <a:folHlink>
          <a:srgbClr val="C41230"/>
        </a:folHlink>
      </a:clrScheme>
      <a:clrMap bg1="dk2" tx1="lt1" bg2="dk1" tx2="lt2" accent1="accent1" accent2="accent2" accent3="accent3" accent4="accent4" accent5="accent5" accent6="accent6" hlink="hlink" folHlink="folHlink"/>
    </a:extraClrScheme>
    <a:extraClrScheme>
      <a:clrScheme name="AIG Template 4">
        <a:dk1>
          <a:srgbClr val="78A22F"/>
        </a:dk1>
        <a:lt1>
          <a:srgbClr val="E36F1E"/>
        </a:lt1>
        <a:dk2>
          <a:srgbClr val="005984"/>
        </a:dk2>
        <a:lt2>
          <a:srgbClr val="C41230"/>
        </a:lt2>
        <a:accent1>
          <a:srgbClr val="FDB913"/>
        </a:accent1>
        <a:accent2>
          <a:srgbClr val="5F5F5F"/>
        </a:accent2>
        <a:accent3>
          <a:srgbClr val="AAB5C2"/>
        </a:accent3>
        <a:accent4>
          <a:srgbClr val="C25E18"/>
        </a:accent4>
        <a:accent5>
          <a:srgbClr val="FED9AA"/>
        </a:accent5>
        <a:accent6>
          <a:srgbClr val="555555"/>
        </a:accent6>
        <a:hlink>
          <a:srgbClr val="00A4E4"/>
        </a:hlink>
        <a:folHlink>
          <a:srgbClr val="000000"/>
        </a:folHlink>
      </a:clrScheme>
      <a:clrMap bg1="dk2" tx1="lt1" bg2="dk1" tx2="lt2" accent1="accent1" accent2="accent2" accent3="accent3" accent4="accent4" accent5="accent5" accent6="accent6" hlink="hlink" folHlink="folHlink"/>
    </a:extraClrScheme>
    <a:extraClrScheme>
      <a:clrScheme name="AIG Template 5">
        <a:dk1>
          <a:srgbClr val="000000"/>
        </a:dk1>
        <a:lt1>
          <a:srgbClr val="00A4E4"/>
        </a:lt1>
        <a:dk2>
          <a:srgbClr val="5F5F5F"/>
        </a:dk2>
        <a:lt2>
          <a:srgbClr val="FDB913"/>
        </a:lt2>
        <a:accent1>
          <a:srgbClr val="005984"/>
        </a:accent1>
        <a:accent2>
          <a:srgbClr val="E36F1E"/>
        </a:accent2>
        <a:accent3>
          <a:srgbClr val="AACFEF"/>
        </a:accent3>
        <a:accent4>
          <a:srgbClr val="000000"/>
        </a:accent4>
        <a:accent5>
          <a:srgbClr val="AAB5C2"/>
        </a:accent5>
        <a:accent6>
          <a:srgbClr val="CE641A"/>
        </a:accent6>
        <a:hlink>
          <a:srgbClr val="78A22F"/>
        </a:hlink>
        <a:folHlink>
          <a:srgbClr val="C41230"/>
        </a:folHlink>
      </a:clrScheme>
      <a:clrMap bg1="lt1" tx1="dk1" bg2="lt2" tx2="dk2" accent1="accent1" accent2="accent2" accent3="accent3" accent4="accent4" accent5="accent5" accent6="accent6" hlink="hlink" folHlink="folHlink"/>
    </a:extraClrScheme>
    <a:extraClrScheme>
      <a:clrScheme name="AIG Template 6">
        <a:dk1>
          <a:srgbClr val="000000"/>
        </a:dk1>
        <a:lt1>
          <a:srgbClr val="00A4E4"/>
        </a:lt1>
        <a:dk2>
          <a:srgbClr val="5F5F5F"/>
        </a:dk2>
        <a:lt2>
          <a:srgbClr val="FDB913"/>
        </a:lt2>
        <a:accent1>
          <a:srgbClr val="0073AE"/>
        </a:accent1>
        <a:accent2>
          <a:srgbClr val="E36F1E"/>
        </a:accent2>
        <a:accent3>
          <a:srgbClr val="AACFEF"/>
        </a:accent3>
        <a:accent4>
          <a:srgbClr val="000000"/>
        </a:accent4>
        <a:accent5>
          <a:srgbClr val="AABCD3"/>
        </a:accent5>
        <a:accent6>
          <a:srgbClr val="CE641A"/>
        </a:accent6>
        <a:hlink>
          <a:srgbClr val="78A22F"/>
        </a:hlink>
        <a:folHlink>
          <a:srgbClr val="C4123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2_AIG_Presentation_Template_0513">
  <a:themeElements>
    <a:clrScheme name="AIG Template 6">
      <a:dk1>
        <a:srgbClr val="000000"/>
      </a:dk1>
      <a:lt1>
        <a:srgbClr val="00A4E4"/>
      </a:lt1>
      <a:dk2>
        <a:srgbClr val="5F5F5F"/>
      </a:dk2>
      <a:lt2>
        <a:srgbClr val="FDB913"/>
      </a:lt2>
      <a:accent1>
        <a:srgbClr val="0073AE"/>
      </a:accent1>
      <a:accent2>
        <a:srgbClr val="E36F1E"/>
      </a:accent2>
      <a:accent3>
        <a:srgbClr val="AACFEF"/>
      </a:accent3>
      <a:accent4>
        <a:srgbClr val="000000"/>
      </a:accent4>
      <a:accent5>
        <a:srgbClr val="AABCD3"/>
      </a:accent5>
      <a:accent6>
        <a:srgbClr val="CE641A"/>
      </a:accent6>
      <a:hlink>
        <a:srgbClr val="78A22F"/>
      </a:hlink>
      <a:folHlink>
        <a:srgbClr val="C41230"/>
      </a:folHlink>
    </a:clrScheme>
    <a:fontScheme name="AIG Template">
      <a:majorFont>
        <a:latin typeface="Arial"/>
        <a:ea typeface="ＭＳ Ｐゴシック"/>
        <a:cs typeface="Arial"/>
      </a:majorFont>
      <a:minorFont>
        <a:latin typeface="Arial"/>
        <a:ea typeface="ＭＳ Ｐゴシック"/>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AIG Template 1">
        <a:dk1>
          <a:srgbClr val="005984"/>
        </a:dk1>
        <a:lt1>
          <a:srgbClr val="00A4E4"/>
        </a:lt1>
        <a:dk2>
          <a:srgbClr val="78A22F"/>
        </a:dk2>
        <a:lt2>
          <a:srgbClr val="E36F1E"/>
        </a:lt2>
        <a:accent1>
          <a:srgbClr val="C41230"/>
        </a:accent1>
        <a:accent2>
          <a:srgbClr val="FDB913"/>
        </a:accent2>
        <a:accent3>
          <a:srgbClr val="AACFEF"/>
        </a:accent3>
        <a:accent4>
          <a:srgbClr val="004B70"/>
        </a:accent4>
        <a:accent5>
          <a:srgbClr val="DEAAAD"/>
        </a:accent5>
        <a:accent6>
          <a:srgbClr val="E5A710"/>
        </a:accent6>
        <a:hlink>
          <a:srgbClr val="AF006E"/>
        </a:hlink>
        <a:folHlink>
          <a:srgbClr val="5F5F5F"/>
        </a:folHlink>
      </a:clrScheme>
      <a:clrMap bg1="lt1" tx1="dk1" bg2="lt2" tx2="dk2" accent1="accent1" accent2="accent2" accent3="accent3" accent4="accent4" accent5="accent5" accent6="accent6" hlink="hlink" folHlink="folHlink"/>
    </a:extraClrScheme>
    <a:extraClrScheme>
      <a:clrScheme name="AIG Template 2">
        <a:dk1>
          <a:srgbClr val="5F5F5F"/>
        </a:dk1>
        <a:lt1>
          <a:srgbClr val="FDB913"/>
        </a:lt1>
        <a:dk2>
          <a:srgbClr val="78A22F"/>
        </a:dk2>
        <a:lt2>
          <a:srgbClr val="E36F1E"/>
        </a:lt2>
        <a:accent1>
          <a:srgbClr val="005984"/>
        </a:accent1>
        <a:accent2>
          <a:srgbClr val="E36F1E"/>
        </a:accent2>
        <a:accent3>
          <a:srgbClr val="FED9AA"/>
        </a:accent3>
        <a:accent4>
          <a:srgbClr val="505050"/>
        </a:accent4>
        <a:accent5>
          <a:srgbClr val="AAB5C2"/>
        </a:accent5>
        <a:accent6>
          <a:srgbClr val="CE641A"/>
        </a:accent6>
        <a:hlink>
          <a:srgbClr val="78A22F"/>
        </a:hlink>
        <a:folHlink>
          <a:srgbClr val="C41230"/>
        </a:folHlink>
      </a:clrScheme>
      <a:clrMap bg1="lt1" tx1="dk1" bg2="lt2" tx2="dk2" accent1="accent1" accent2="accent2" accent3="accent3" accent4="accent4" accent5="accent5" accent6="accent6" hlink="hlink" folHlink="folHlink"/>
    </a:extraClrScheme>
    <a:extraClrScheme>
      <a:clrScheme name="AIG Template 3">
        <a:dk1>
          <a:srgbClr val="78A22F"/>
        </a:dk1>
        <a:lt1>
          <a:srgbClr val="E36F1E"/>
        </a:lt1>
        <a:dk2>
          <a:srgbClr val="005984"/>
        </a:dk2>
        <a:lt2>
          <a:srgbClr val="C41230"/>
        </a:lt2>
        <a:accent1>
          <a:srgbClr val="FDB913"/>
        </a:accent1>
        <a:accent2>
          <a:srgbClr val="5F5F5F"/>
        </a:accent2>
        <a:accent3>
          <a:srgbClr val="AAB5C2"/>
        </a:accent3>
        <a:accent4>
          <a:srgbClr val="C25E18"/>
        </a:accent4>
        <a:accent5>
          <a:srgbClr val="FED9AA"/>
        </a:accent5>
        <a:accent6>
          <a:srgbClr val="555555"/>
        </a:accent6>
        <a:hlink>
          <a:srgbClr val="00A4E4"/>
        </a:hlink>
        <a:folHlink>
          <a:srgbClr val="C41230"/>
        </a:folHlink>
      </a:clrScheme>
      <a:clrMap bg1="dk2" tx1="lt1" bg2="dk1" tx2="lt2" accent1="accent1" accent2="accent2" accent3="accent3" accent4="accent4" accent5="accent5" accent6="accent6" hlink="hlink" folHlink="folHlink"/>
    </a:extraClrScheme>
    <a:extraClrScheme>
      <a:clrScheme name="AIG Template 4">
        <a:dk1>
          <a:srgbClr val="78A22F"/>
        </a:dk1>
        <a:lt1>
          <a:srgbClr val="E36F1E"/>
        </a:lt1>
        <a:dk2>
          <a:srgbClr val="005984"/>
        </a:dk2>
        <a:lt2>
          <a:srgbClr val="C41230"/>
        </a:lt2>
        <a:accent1>
          <a:srgbClr val="FDB913"/>
        </a:accent1>
        <a:accent2>
          <a:srgbClr val="5F5F5F"/>
        </a:accent2>
        <a:accent3>
          <a:srgbClr val="AAB5C2"/>
        </a:accent3>
        <a:accent4>
          <a:srgbClr val="C25E18"/>
        </a:accent4>
        <a:accent5>
          <a:srgbClr val="FED9AA"/>
        </a:accent5>
        <a:accent6>
          <a:srgbClr val="555555"/>
        </a:accent6>
        <a:hlink>
          <a:srgbClr val="00A4E4"/>
        </a:hlink>
        <a:folHlink>
          <a:srgbClr val="000000"/>
        </a:folHlink>
      </a:clrScheme>
      <a:clrMap bg1="dk2" tx1="lt1" bg2="dk1" tx2="lt2" accent1="accent1" accent2="accent2" accent3="accent3" accent4="accent4" accent5="accent5" accent6="accent6" hlink="hlink" folHlink="folHlink"/>
    </a:extraClrScheme>
    <a:extraClrScheme>
      <a:clrScheme name="AIG Template 5">
        <a:dk1>
          <a:srgbClr val="000000"/>
        </a:dk1>
        <a:lt1>
          <a:srgbClr val="00A4E4"/>
        </a:lt1>
        <a:dk2>
          <a:srgbClr val="5F5F5F"/>
        </a:dk2>
        <a:lt2>
          <a:srgbClr val="FDB913"/>
        </a:lt2>
        <a:accent1>
          <a:srgbClr val="005984"/>
        </a:accent1>
        <a:accent2>
          <a:srgbClr val="E36F1E"/>
        </a:accent2>
        <a:accent3>
          <a:srgbClr val="AACFEF"/>
        </a:accent3>
        <a:accent4>
          <a:srgbClr val="000000"/>
        </a:accent4>
        <a:accent5>
          <a:srgbClr val="AAB5C2"/>
        </a:accent5>
        <a:accent6>
          <a:srgbClr val="CE641A"/>
        </a:accent6>
        <a:hlink>
          <a:srgbClr val="78A22F"/>
        </a:hlink>
        <a:folHlink>
          <a:srgbClr val="C41230"/>
        </a:folHlink>
      </a:clrScheme>
      <a:clrMap bg1="lt1" tx1="dk1" bg2="lt2" tx2="dk2" accent1="accent1" accent2="accent2" accent3="accent3" accent4="accent4" accent5="accent5" accent6="accent6" hlink="hlink" folHlink="folHlink"/>
    </a:extraClrScheme>
    <a:extraClrScheme>
      <a:clrScheme name="AIG Template 6">
        <a:dk1>
          <a:srgbClr val="000000"/>
        </a:dk1>
        <a:lt1>
          <a:srgbClr val="00A4E4"/>
        </a:lt1>
        <a:dk2>
          <a:srgbClr val="5F5F5F"/>
        </a:dk2>
        <a:lt2>
          <a:srgbClr val="FDB913"/>
        </a:lt2>
        <a:accent1>
          <a:srgbClr val="0073AE"/>
        </a:accent1>
        <a:accent2>
          <a:srgbClr val="E36F1E"/>
        </a:accent2>
        <a:accent3>
          <a:srgbClr val="AACFEF"/>
        </a:accent3>
        <a:accent4>
          <a:srgbClr val="000000"/>
        </a:accent4>
        <a:accent5>
          <a:srgbClr val="AABCD3"/>
        </a:accent5>
        <a:accent6>
          <a:srgbClr val="CE641A"/>
        </a:accent6>
        <a:hlink>
          <a:srgbClr val="78A22F"/>
        </a:hlink>
        <a:folHlink>
          <a:srgbClr val="C4123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8773</TotalTime>
  <Words>918</Words>
  <Application>Microsoft Office PowerPoint</Application>
  <PresentationFormat>On-screen Show (4:3)</PresentationFormat>
  <Paragraphs>175</Paragraphs>
  <Slides>13</Slides>
  <Notes>12</Notes>
  <HiddenSlides>0</HiddenSlides>
  <MMClips>0</MMClips>
  <ScaleCrop>false</ScaleCrop>
  <HeadingPairs>
    <vt:vector size="6" baseType="variant">
      <vt:variant>
        <vt:lpstr>Theme</vt:lpstr>
      </vt:variant>
      <vt:variant>
        <vt:i4>2</vt:i4>
      </vt:variant>
      <vt:variant>
        <vt:lpstr>Embedded OLE Servers</vt:lpstr>
      </vt:variant>
      <vt:variant>
        <vt:i4>3</vt:i4>
      </vt:variant>
      <vt:variant>
        <vt:lpstr>Slide Titles</vt:lpstr>
      </vt:variant>
      <vt:variant>
        <vt:i4>13</vt:i4>
      </vt:variant>
    </vt:vector>
  </HeadingPairs>
  <TitlesOfParts>
    <vt:vector size="18" baseType="lpstr">
      <vt:lpstr>21_AIG_Presentation_Template_0513</vt:lpstr>
      <vt:lpstr>22_AIG_Presentation_Template_0513</vt:lpstr>
      <vt:lpstr>Worksheet</vt:lpstr>
      <vt:lpstr>Presentation</vt:lpstr>
      <vt:lpstr>Acrobat Document</vt:lpstr>
      <vt:lpstr>Thank you for your patience. The presentation will begin momentarily.</vt:lpstr>
      <vt:lpstr>Identity &amp; Access Management (IAM)</vt:lpstr>
      <vt:lpstr>Session Overview</vt:lpstr>
      <vt:lpstr>2019 - SailPoint Campaign Scope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AIG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Overview</dc:title>
  <dc:creator>Mitchell, Carolyn D.</dc:creator>
  <cp:lastModifiedBy>Strogach, Elaine</cp:lastModifiedBy>
  <cp:revision>128</cp:revision>
  <dcterms:created xsi:type="dcterms:W3CDTF">2017-04-24T20:05:39Z</dcterms:created>
  <dcterms:modified xsi:type="dcterms:W3CDTF">2019-05-28T19:21:33Z</dcterms:modified>
</cp:coreProperties>
</file>

<file path=docProps/thumbnail.jpeg>
</file>